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Relationship Id="rId182" Type="http://schemas.openxmlformats.org/officeDocument/2006/relationships/slide" Target="slides/slide177.xml"/><Relationship Id="rId183" Type="http://schemas.openxmlformats.org/officeDocument/2006/relationships/slide" Target="slides/slide178.xml"/><Relationship Id="rId184" Type="http://schemas.openxmlformats.org/officeDocument/2006/relationships/slide" Target="slides/slide179.xml"/><Relationship Id="rId185" Type="http://schemas.openxmlformats.org/officeDocument/2006/relationships/slide" Target="slides/slide180.xml"/><Relationship Id="rId186" Type="http://schemas.openxmlformats.org/officeDocument/2006/relationships/slide" Target="slides/slide181.xml"/><Relationship Id="rId187" Type="http://schemas.openxmlformats.org/officeDocument/2006/relationships/slide" Target="slides/slide182.xml"/><Relationship Id="rId188" Type="http://schemas.openxmlformats.org/officeDocument/2006/relationships/slide" Target="slides/slide183.xml"/><Relationship Id="rId189" Type="http://schemas.openxmlformats.org/officeDocument/2006/relationships/slide" Target="slides/slide184.xml"/><Relationship Id="rId190" Type="http://schemas.openxmlformats.org/officeDocument/2006/relationships/slide" Target="slides/slide185.xml"/><Relationship Id="rId191" Type="http://schemas.openxmlformats.org/officeDocument/2006/relationships/slide" Target="slides/slide186.xml"/><Relationship Id="rId192" Type="http://schemas.openxmlformats.org/officeDocument/2006/relationships/slide" Target="slides/slide187.xml"/><Relationship Id="rId193" Type="http://schemas.openxmlformats.org/officeDocument/2006/relationships/slide" Target="slides/slide188.xml"/><Relationship Id="rId194" Type="http://schemas.openxmlformats.org/officeDocument/2006/relationships/slide" Target="slides/slide189.xml"/><Relationship Id="rId195" Type="http://schemas.openxmlformats.org/officeDocument/2006/relationships/slide" Target="slides/slide190.xml"/><Relationship Id="rId196" Type="http://schemas.openxmlformats.org/officeDocument/2006/relationships/slide" Target="slides/slide191.xml"/><Relationship Id="rId197" Type="http://schemas.openxmlformats.org/officeDocument/2006/relationships/slide" Target="slides/slide192.xml"/><Relationship Id="rId198" Type="http://schemas.openxmlformats.org/officeDocument/2006/relationships/slide" Target="slides/slide193.xml"/><Relationship Id="rId199" Type="http://schemas.openxmlformats.org/officeDocument/2006/relationships/slide" Target="slides/slide194.xml"/><Relationship Id="rId200" Type="http://schemas.openxmlformats.org/officeDocument/2006/relationships/slide" Target="slides/slide195.xml"/><Relationship Id="rId201" Type="http://schemas.openxmlformats.org/officeDocument/2006/relationships/slide" Target="slides/slide196.xml"/><Relationship Id="rId202" Type="http://schemas.openxmlformats.org/officeDocument/2006/relationships/slide" Target="slides/slide197.xml"/><Relationship Id="rId203" Type="http://schemas.openxmlformats.org/officeDocument/2006/relationships/slide" Target="slides/slide198.xml"/><Relationship Id="rId204" Type="http://schemas.openxmlformats.org/officeDocument/2006/relationships/slide" Target="slides/slide199.xml"/><Relationship Id="rId205" Type="http://schemas.openxmlformats.org/officeDocument/2006/relationships/slide" Target="slides/slide200.xml"/><Relationship Id="rId206" Type="http://schemas.openxmlformats.org/officeDocument/2006/relationships/slide" Target="slides/slide201.xml"/><Relationship Id="rId207" Type="http://schemas.openxmlformats.org/officeDocument/2006/relationships/slide" Target="slides/slide202.xml"/><Relationship Id="rId208" Type="http://schemas.openxmlformats.org/officeDocument/2006/relationships/slide" Target="slides/slide203.xml"/><Relationship Id="rId209" Type="http://schemas.openxmlformats.org/officeDocument/2006/relationships/slide" Target="slides/slide204.xml"/><Relationship Id="rId210" Type="http://schemas.openxmlformats.org/officeDocument/2006/relationships/slide" Target="slides/slide205.xml"/><Relationship Id="rId211" Type="http://schemas.openxmlformats.org/officeDocument/2006/relationships/slide" Target="slides/slide206.xml"/><Relationship Id="rId212" Type="http://schemas.openxmlformats.org/officeDocument/2006/relationships/slide" Target="slides/slide207.xml"/><Relationship Id="rId213" Type="http://schemas.openxmlformats.org/officeDocument/2006/relationships/slide" Target="slides/slide208.xml"/><Relationship Id="rId214" Type="http://schemas.openxmlformats.org/officeDocument/2006/relationships/slide" Target="slides/slide209.xml"/><Relationship Id="rId215" Type="http://schemas.openxmlformats.org/officeDocument/2006/relationships/slide" Target="slides/slide210.xml"/><Relationship Id="rId216" Type="http://schemas.openxmlformats.org/officeDocument/2006/relationships/slide" Target="slides/slide211.xml"/><Relationship Id="rId217" Type="http://schemas.openxmlformats.org/officeDocument/2006/relationships/slide" Target="slides/slide212.xml"/><Relationship Id="rId218" Type="http://schemas.openxmlformats.org/officeDocument/2006/relationships/slide" Target="slides/slide213.xml"/><Relationship Id="rId219" Type="http://schemas.openxmlformats.org/officeDocument/2006/relationships/slide" Target="slides/slide214.xml"/><Relationship Id="rId220" Type="http://schemas.openxmlformats.org/officeDocument/2006/relationships/slide" Target="slides/slide215.xml"/><Relationship Id="rId221" Type="http://schemas.openxmlformats.org/officeDocument/2006/relationships/slide" Target="slides/slide216.xml"/><Relationship Id="rId222" Type="http://schemas.openxmlformats.org/officeDocument/2006/relationships/slide" Target="slides/slide217.xml"/><Relationship Id="rId223" Type="http://schemas.openxmlformats.org/officeDocument/2006/relationships/slide" Target="slides/slide218.xml"/><Relationship Id="rId224" Type="http://schemas.openxmlformats.org/officeDocument/2006/relationships/slide" Target="slides/slide219.xml"/><Relationship Id="rId225" Type="http://schemas.openxmlformats.org/officeDocument/2006/relationships/slide" Target="slides/slide220.xml"/><Relationship Id="rId226" Type="http://schemas.openxmlformats.org/officeDocument/2006/relationships/slide" Target="slides/slide221.xml"/><Relationship Id="rId227" Type="http://schemas.openxmlformats.org/officeDocument/2006/relationships/slide" Target="slides/slide222.xml"/><Relationship Id="rId228" Type="http://schemas.openxmlformats.org/officeDocument/2006/relationships/slide" Target="slides/slide223.xml"/><Relationship Id="rId229" Type="http://schemas.openxmlformats.org/officeDocument/2006/relationships/slide" Target="slides/slide22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10246" y="675639"/>
            <a:ext cx="7072907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F32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FFFF0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F32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61016" y="2016759"/>
            <a:ext cx="4263390" cy="3860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130427" y="2166110"/>
            <a:ext cx="2315845" cy="3977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FFCC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F32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0017" y="385571"/>
            <a:ext cx="8073365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FF32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10017" y="1698243"/>
            <a:ext cx="8073365" cy="4547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FF00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086477" y="6843364"/>
            <a:ext cx="30670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image" Target="../media/image10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6" Type="http://schemas.openxmlformats.org/officeDocument/2006/relationships/image" Target="../media/image43.jpg"/><Relationship Id="rId7" Type="http://schemas.openxmlformats.org/officeDocument/2006/relationships/image" Target="../media/image4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jpg"/><Relationship Id="rId7" Type="http://schemas.openxmlformats.org/officeDocument/2006/relationships/image" Target="../media/image50.jpg"/><Relationship Id="rId8" Type="http://schemas.openxmlformats.org/officeDocument/2006/relationships/image" Target="../media/image51.jpg"/><Relationship Id="rId9" Type="http://schemas.openxmlformats.org/officeDocument/2006/relationships/image" Target="../media/image52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10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Relationship Id="rId4" Type="http://schemas.openxmlformats.org/officeDocument/2006/relationships/image" Target="../media/image135.png"/><Relationship Id="rId5" Type="http://schemas.openxmlformats.org/officeDocument/2006/relationships/image" Target="../media/image136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40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Relationship Id="rId3" Type="http://schemas.openxmlformats.org/officeDocument/2006/relationships/image" Target="../media/image142.png"/><Relationship Id="rId4" Type="http://schemas.openxmlformats.org/officeDocument/2006/relationships/image" Target="../media/image143.png"/><Relationship Id="rId5" Type="http://schemas.openxmlformats.org/officeDocument/2006/relationships/image" Target="../media/image144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png"/><Relationship Id="rId3" Type="http://schemas.openxmlformats.org/officeDocument/2006/relationships/image" Target="../media/image162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5.png"/><Relationship Id="rId3" Type="http://schemas.openxmlformats.org/officeDocument/2006/relationships/image" Target="../media/image166.png"/><Relationship Id="rId4" Type="http://schemas.openxmlformats.org/officeDocument/2006/relationships/image" Target="../media/image167.png"/><Relationship Id="rId5" Type="http://schemas.openxmlformats.org/officeDocument/2006/relationships/image" Target="../media/image168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3.png"/><Relationship Id="rId3" Type="http://schemas.openxmlformats.org/officeDocument/2006/relationships/image" Target="../media/image174.png"/><Relationship Id="rId4" Type="http://schemas.openxmlformats.org/officeDocument/2006/relationships/image" Target="../media/image175.png"/><Relationship Id="rId5" Type="http://schemas.openxmlformats.org/officeDocument/2006/relationships/image" Target="../media/image176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7.png"/><Relationship Id="rId3" Type="http://schemas.openxmlformats.org/officeDocument/2006/relationships/image" Target="../media/image178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1.pn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Relationship Id="rId6" Type="http://schemas.openxmlformats.org/officeDocument/2006/relationships/image" Target="../media/image189.jpg"/><Relationship Id="rId7" Type="http://schemas.openxmlformats.org/officeDocument/2006/relationships/image" Target="../media/image190.jpg"/><Relationship Id="rId8" Type="http://schemas.openxmlformats.org/officeDocument/2006/relationships/image" Target="../media/image191.jpg"/><Relationship Id="rId9" Type="http://schemas.openxmlformats.org/officeDocument/2006/relationships/image" Target="../media/image192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3.png"/><Relationship Id="rId3" Type="http://schemas.openxmlformats.org/officeDocument/2006/relationships/image" Target="../media/image194.png"/><Relationship Id="rId4" Type="http://schemas.openxmlformats.org/officeDocument/2006/relationships/image" Target="../media/image195.png"/><Relationship Id="rId5" Type="http://schemas.openxmlformats.org/officeDocument/2006/relationships/image" Target="../media/image196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png"/><Relationship Id="rId3" Type="http://schemas.openxmlformats.org/officeDocument/2006/relationships/image" Target="../media/image198.png"/><Relationship Id="rId4" Type="http://schemas.openxmlformats.org/officeDocument/2006/relationships/image" Target="../media/image199.png"/><Relationship Id="rId5" Type="http://schemas.openxmlformats.org/officeDocument/2006/relationships/image" Target="../media/image200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1.png"/><Relationship Id="rId3" Type="http://schemas.openxmlformats.org/officeDocument/2006/relationships/image" Target="../media/image202.png"/><Relationship Id="rId4" Type="http://schemas.openxmlformats.org/officeDocument/2006/relationships/image" Target="../media/image203.png"/><Relationship Id="rId5" Type="http://schemas.openxmlformats.org/officeDocument/2006/relationships/image" Target="../media/image204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5.png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9.png"/><Relationship Id="rId3" Type="http://schemas.openxmlformats.org/officeDocument/2006/relationships/image" Target="../media/image210.png"/><Relationship Id="rId4" Type="http://schemas.openxmlformats.org/officeDocument/2006/relationships/image" Target="../media/image211.png"/><Relationship Id="rId5" Type="http://schemas.openxmlformats.org/officeDocument/2006/relationships/image" Target="../media/image212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3.png"/><Relationship Id="rId3" Type="http://schemas.openxmlformats.org/officeDocument/2006/relationships/image" Target="../media/image214.png"/><Relationship Id="rId4" Type="http://schemas.openxmlformats.org/officeDocument/2006/relationships/image" Target="../media/image215.png"/><Relationship Id="rId5" Type="http://schemas.openxmlformats.org/officeDocument/2006/relationships/image" Target="../media/image216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7.png"/><Relationship Id="rId3" Type="http://schemas.openxmlformats.org/officeDocument/2006/relationships/image" Target="../media/image218.png"/><Relationship Id="rId4" Type="http://schemas.openxmlformats.org/officeDocument/2006/relationships/image" Target="../media/image219.png"/><Relationship Id="rId5" Type="http://schemas.openxmlformats.org/officeDocument/2006/relationships/image" Target="../media/image220.png"/><Relationship Id="rId6" Type="http://schemas.openxmlformats.org/officeDocument/2006/relationships/image" Target="../media/image221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2.png"/><Relationship Id="rId3" Type="http://schemas.openxmlformats.org/officeDocument/2006/relationships/image" Target="../media/image223.png"/><Relationship Id="rId4" Type="http://schemas.openxmlformats.org/officeDocument/2006/relationships/image" Target="../media/image224.png"/><Relationship Id="rId5" Type="http://schemas.openxmlformats.org/officeDocument/2006/relationships/image" Target="../media/image225.png"/><Relationship Id="rId6" Type="http://schemas.openxmlformats.org/officeDocument/2006/relationships/image" Target="../media/image226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7.png"/><Relationship Id="rId3" Type="http://schemas.openxmlformats.org/officeDocument/2006/relationships/image" Target="../media/image228.png"/><Relationship Id="rId4" Type="http://schemas.openxmlformats.org/officeDocument/2006/relationships/image" Target="../media/image229.png"/><Relationship Id="rId5" Type="http://schemas.openxmlformats.org/officeDocument/2006/relationships/image" Target="../media/image230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1.png"/><Relationship Id="rId3" Type="http://schemas.openxmlformats.org/officeDocument/2006/relationships/image" Target="../media/image232.png"/><Relationship Id="rId4" Type="http://schemas.openxmlformats.org/officeDocument/2006/relationships/image" Target="../media/image233.png"/><Relationship Id="rId5" Type="http://schemas.openxmlformats.org/officeDocument/2006/relationships/image" Target="../media/image234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5.png"/><Relationship Id="rId3" Type="http://schemas.openxmlformats.org/officeDocument/2006/relationships/image" Target="../media/image236.png"/><Relationship Id="rId4" Type="http://schemas.openxmlformats.org/officeDocument/2006/relationships/image" Target="../media/image237.png"/><Relationship Id="rId5" Type="http://schemas.openxmlformats.org/officeDocument/2006/relationships/image" Target="../media/image238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9.png"/><Relationship Id="rId3" Type="http://schemas.openxmlformats.org/officeDocument/2006/relationships/image" Target="../media/image240.png"/><Relationship Id="rId4" Type="http://schemas.openxmlformats.org/officeDocument/2006/relationships/image" Target="../media/image241.png"/><Relationship Id="rId5" Type="http://schemas.openxmlformats.org/officeDocument/2006/relationships/image" Target="../media/image242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3.png"/><Relationship Id="rId3" Type="http://schemas.openxmlformats.org/officeDocument/2006/relationships/image" Target="../media/image244.png"/><Relationship Id="rId4" Type="http://schemas.openxmlformats.org/officeDocument/2006/relationships/image" Target="../media/image245.png"/><Relationship Id="rId5" Type="http://schemas.openxmlformats.org/officeDocument/2006/relationships/image" Target="../media/image246.png"/><Relationship Id="rId6" Type="http://schemas.openxmlformats.org/officeDocument/2006/relationships/image" Target="../media/image247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8.png"/><Relationship Id="rId3" Type="http://schemas.openxmlformats.org/officeDocument/2006/relationships/image" Target="../media/image249.png"/><Relationship Id="rId4" Type="http://schemas.openxmlformats.org/officeDocument/2006/relationships/image" Target="../media/image250.png"/><Relationship Id="rId5" Type="http://schemas.openxmlformats.org/officeDocument/2006/relationships/image" Target="../media/image251.png"/><Relationship Id="rId6" Type="http://schemas.openxmlformats.org/officeDocument/2006/relationships/image" Target="../media/image252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3.png"/><Relationship Id="rId3" Type="http://schemas.openxmlformats.org/officeDocument/2006/relationships/image" Target="../media/image254.png"/><Relationship Id="rId4" Type="http://schemas.openxmlformats.org/officeDocument/2006/relationships/image" Target="../media/image255.png"/><Relationship Id="rId5" Type="http://schemas.openxmlformats.org/officeDocument/2006/relationships/image" Target="../media/image256.png"/><Relationship Id="rId6" Type="http://schemas.openxmlformats.org/officeDocument/2006/relationships/image" Target="../media/image257.jpg"/><Relationship Id="rId7" Type="http://schemas.openxmlformats.org/officeDocument/2006/relationships/image" Target="../media/image258.jpg"/><Relationship Id="rId8" Type="http://schemas.openxmlformats.org/officeDocument/2006/relationships/image" Target="../media/image259.png"/><Relationship Id="rId9" Type="http://schemas.openxmlformats.org/officeDocument/2006/relationships/image" Target="../media/image260.jpg"/><Relationship Id="rId10" Type="http://schemas.openxmlformats.org/officeDocument/2006/relationships/image" Target="../media/image261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2.png"/><Relationship Id="rId3" Type="http://schemas.openxmlformats.org/officeDocument/2006/relationships/image" Target="../media/image263.png"/><Relationship Id="rId4" Type="http://schemas.openxmlformats.org/officeDocument/2006/relationships/image" Target="../media/image264.png"/><Relationship Id="rId5" Type="http://schemas.openxmlformats.org/officeDocument/2006/relationships/image" Target="../media/image265.png"/><Relationship Id="rId6" Type="http://schemas.openxmlformats.org/officeDocument/2006/relationships/image" Target="../media/image266.jpg"/><Relationship Id="rId7" Type="http://schemas.openxmlformats.org/officeDocument/2006/relationships/image" Target="../media/image267.jpg"/><Relationship Id="rId8" Type="http://schemas.openxmlformats.org/officeDocument/2006/relationships/image" Target="../media/image268.png"/><Relationship Id="rId9" Type="http://schemas.openxmlformats.org/officeDocument/2006/relationships/image" Target="../media/image269.jpg"/><Relationship Id="rId10" Type="http://schemas.openxmlformats.org/officeDocument/2006/relationships/image" Target="../media/image270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1.png"/><Relationship Id="rId3" Type="http://schemas.openxmlformats.org/officeDocument/2006/relationships/image" Target="../media/image272.png"/><Relationship Id="rId4" Type="http://schemas.openxmlformats.org/officeDocument/2006/relationships/image" Target="../media/image273.png"/><Relationship Id="rId5" Type="http://schemas.openxmlformats.org/officeDocument/2006/relationships/image" Target="../media/image274.png"/><Relationship Id="rId6" Type="http://schemas.openxmlformats.org/officeDocument/2006/relationships/image" Target="../media/image275.jpg"/><Relationship Id="rId7" Type="http://schemas.openxmlformats.org/officeDocument/2006/relationships/image" Target="../media/image276.jpg"/><Relationship Id="rId8" Type="http://schemas.openxmlformats.org/officeDocument/2006/relationships/image" Target="../media/image277.png"/><Relationship Id="rId9" Type="http://schemas.openxmlformats.org/officeDocument/2006/relationships/image" Target="../media/image278.jpg"/><Relationship Id="rId10" Type="http://schemas.openxmlformats.org/officeDocument/2006/relationships/image" Target="../media/image279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0.png"/><Relationship Id="rId3" Type="http://schemas.openxmlformats.org/officeDocument/2006/relationships/image" Target="../media/image281.png"/><Relationship Id="rId4" Type="http://schemas.openxmlformats.org/officeDocument/2006/relationships/image" Target="../media/image282.png"/><Relationship Id="rId5" Type="http://schemas.openxmlformats.org/officeDocument/2006/relationships/image" Target="../media/image283.png"/><Relationship Id="rId6" Type="http://schemas.openxmlformats.org/officeDocument/2006/relationships/image" Target="../media/image284.jpg"/><Relationship Id="rId7" Type="http://schemas.openxmlformats.org/officeDocument/2006/relationships/image" Target="../media/image285.jpg"/><Relationship Id="rId8" Type="http://schemas.openxmlformats.org/officeDocument/2006/relationships/image" Target="../media/image286.png"/><Relationship Id="rId9" Type="http://schemas.openxmlformats.org/officeDocument/2006/relationships/image" Target="../media/image287.jpg"/><Relationship Id="rId10" Type="http://schemas.openxmlformats.org/officeDocument/2006/relationships/image" Target="../media/image288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9.png"/><Relationship Id="rId3" Type="http://schemas.openxmlformats.org/officeDocument/2006/relationships/image" Target="../media/image290.png"/><Relationship Id="rId4" Type="http://schemas.openxmlformats.org/officeDocument/2006/relationships/image" Target="../media/image291.png"/><Relationship Id="rId5" Type="http://schemas.openxmlformats.org/officeDocument/2006/relationships/image" Target="../media/image292.png"/><Relationship Id="rId6" Type="http://schemas.openxmlformats.org/officeDocument/2006/relationships/image" Target="../media/image293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4.png"/><Relationship Id="rId3" Type="http://schemas.openxmlformats.org/officeDocument/2006/relationships/image" Target="../media/image295.png"/><Relationship Id="rId4" Type="http://schemas.openxmlformats.org/officeDocument/2006/relationships/image" Target="../media/image296.png"/><Relationship Id="rId5" Type="http://schemas.openxmlformats.org/officeDocument/2006/relationships/image" Target="../media/image297.png"/><Relationship Id="rId6" Type="http://schemas.openxmlformats.org/officeDocument/2006/relationships/image" Target="../media/image298.png"/><Relationship Id="rId7" Type="http://schemas.openxmlformats.org/officeDocument/2006/relationships/image" Target="../media/image299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0.png"/><Relationship Id="rId3" Type="http://schemas.openxmlformats.org/officeDocument/2006/relationships/image" Target="../media/image301.png"/><Relationship Id="rId4" Type="http://schemas.openxmlformats.org/officeDocument/2006/relationships/image" Target="../media/image302.png"/><Relationship Id="rId5" Type="http://schemas.openxmlformats.org/officeDocument/2006/relationships/image" Target="../media/image303.png"/><Relationship Id="rId6" Type="http://schemas.openxmlformats.org/officeDocument/2006/relationships/image" Target="../media/image304.png"/><Relationship Id="rId7" Type="http://schemas.openxmlformats.org/officeDocument/2006/relationships/image" Target="../media/image305.png"/><Relationship Id="rId8" Type="http://schemas.openxmlformats.org/officeDocument/2006/relationships/image" Target="../media/image306.jpg"/><Relationship Id="rId9" Type="http://schemas.openxmlformats.org/officeDocument/2006/relationships/image" Target="../media/image307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8.png"/><Relationship Id="rId3" Type="http://schemas.openxmlformats.org/officeDocument/2006/relationships/image" Target="../media/image309.png"/><Relationship Id="rId4" Type="http://schemas.openxmlformats.org/officeDocument/2006/relationships/image" Target="../media/image310.png"/><Relationship Id="rId5" Type="http://schemas.openxmlformats.org/officeDocument/2006/relationships/image" Target="../media/image311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2.png"/><Relationship Id="rId3" Type="http://schemas.openxmlformats.org/officeDocument/2006/relationships/image" Target="../media/image313.png"/><Relationship Id="rId4" Type="http://schemas.openxmlformats.org/officeDocument/2006/relationships/image" Target="../media/image314.png"/><Relationship Id="rId5" Type="http://schemas.openxmlformats.org/officeDocument/2006/relationships/image" Target="../media/image315.jpg"/><Relationship Id="rId6" Type="http://schemas.openxmlformats.org/officeDocument/2006/relationships/image" Target="../media/image316.png"/><Relationship Id="rId7" Type="http://schemas.openxmlformats.org/officeDocument/2006/relationships/image" Target="../media/image317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8.png"/><Relationship Id="rId3" Type="http://schemas.openxmlformats.org/officeDocument/2006/relationships/image" Target="../media/image319.png"/><Relationship Id="rId4" Type="http://schemas.openxmlformats.org/officeDocument/2006/relationships/image" Target="../media/image320.png"/><Relationship Id="rId5" Type="http://schemas.openxmlformats.org/officeDocument/2006/relationships/image" Target="../media/image321.png"/><Relationship Id="rId6" Type="http://schemas.openxmlformats.org/officeDocument/2006/relationships/image" Target="../media/image322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3.png"/><Relationship Id="rId3" Type="http://schemas.openxmlformats.org/officeDocument/2006/relationships/image" Target="../media/image324.png"/><Relationship Id="rId4" Type="http://schemas.openxmlformats.org/officeDocument/2006/relationships/image" Target="../media/image325.png"/><Relationship Id="rId5" Type="http://schemas.openxmlformats.org/officeDocument/2006/relationships/image" Target="../media/image326.png"/><Relationship Id="rId6" Type="http://schemas.openxmlformats.org/officeDocument/2006/relationships/image" Target="../media/image327.jpg"/><Relationship Id="rId7" Type="http://schemas.openxmlformats.org/officeDocument/2006/relationships/image" Target="../media/image328.pn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9.png"/><Relationship Id="rId3" Type="http://schemas.openxmlformats.org/officeDocument/2006/relationships/image" Target="../media/image330.png"/><Relationship Id="rId4" Type="http://schemas.openxmlformats.org/officeDocument/2006/relationships/image" Target="../media/image331.png"/><Relationship Id="rId5" Type="http://schemas.openxmlformats.org/officeDocument/2006/relationships/image" Target="../media/image332.png"/><Relationship Id="rId6" Type="http://schemas.openxmlformats.org/officeDocument/2006/relationships/image" Target="../media/image333.png"/><Relationship Id="rId7" Type="http://schemas.openxmlformats.org/officeDocument/2006/relationships/image" Target="../media/image334.png"/><Relationship Id="rId8" Type="http://schemas.openxmlformats.org/officeDocument/2006/relationships/image" Target="../media/image335.png"/><Relationship Id="rId9" Type="http://schemas.openxmlformats.org/officeDocument/2006/relationships/image" Target="../media/image336.png"/><Relationship Id="rId10" Type="http://schemas.openxmlformats.org/officeDocument/2006/relationships/image" Target="../media/image337.png"/><Relationship Id="rId11" Type="http://schemas.openxmlformats.org/officeDocument/2006/relationships/image" Target="../media/image338.jpg"/><Relationship Id="rId12" Type="http://schemas.openxmlformats.org/officeDocument/2006/relationships/image" Target="../media/image339.png"/><Relationship Id="rId13" Type="http://schemas.openxmlformats.org/officeDocument/2006/relationships/image" Target="../media/image340.jpg"/><Relationship Id="rId14" Type="http://schemas.openxmlformats.org/officeDocument/2006/relationships/image" Target="../media/image341.png"/><Relationship Id="rId15" Type="http://schemas.openxmlformats.org/officeDocument/2006/relationships/image" Target="../media/image342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3.png"/><Relationship Id="rId3" Type="http://schemas.openxmlformats.org/officeDocument/2006/relationships/image" Target="../media/image344.png"/><Relationship Id="rId4" Type="http://schemas.openxmlformats.org/officeDocument/2006/relationships/image" Target="../media/image345.jpg"/><Relationship Id="rId5" Type="http://schemas.openxmlformats.org/officeDocument/2006/relationships/image" Target="../media/image346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7.png"/><Relationship Id="rId3" Type="http://schemas.openxmlformats.org/officeDocument/2006/relationships/image" Target="../media/image348.png"/><Relationship Id="rId4" Type="http://schemas.openxmlformats.org/officeDocument/2006/relationships/image" Target="../media/image349.png"/><Relationship Id="rId5" Type="http://schemas.openxmlformats.org/officeDocument/2006/relationships/image" Target="../media/image350.png"/><Relationship Id="rId6" Type="http://schemas.openxmlformats.org/officeDocument/2006/relationships/image" Target="../media/image351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2.png"/><Relationship Id="rId3" Type="http://schemas.openxmlformats.org/officeDocument/2006/relationships/image" Target="../media/image353.pn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4.png"/><Relationship Id="rId3" Type="http://schemas.openxmlformats.org/officeDocument/2006/relationships/image" Target="../media/image355.png"/><Relationship Id="rId4" Type="http://schemas.openxmlformats.org/officeDocument/2006/relationships/image" Target="../media/image356.jpg"/><Relationship Id="rId5" Type="http://schemas.openxmlformats.org/officeDocument/2006/relationships/image" Target="../media/image357.jpg"/><Relationship Id="rId6" Type="http://schemas.openxmlformats.org/officeDocument/2006/relationships/image" Target="../media/image358.jpg"/><Relationship Id="rId7" Type="http://schemas.openxmlformats.org/officeDocument/2006/relationships/image" Target="../media/image359.jpg"/><Relationship Id="rId8" Type="http://schemas.openxmlformats.org/officeDocument/2006/relationships/image" Target="../media/image360.jpg"/><Relationship Id="rId9" Type="http://schemas.openxmlformats.org/officeDocument/2006/relationships/image" Target="../media/image361.jpg"/><Relationship Id="rId10" Type="http://schemas.openxmlformats.org/officeDocument/2006/relationships/image" Target="../media/image362.jpg"/><Relationship Id="rId11" Type="http://schemas.openxmlformats.org/officeDocument/2006/relationships/image" Target="../media/image363.jpg"/><Relationship Id="rId12" Type="http://schemas.openxmlformats.org/officeDocument/2006/relationships/image" Target="../media/image364.jpg"/><Relationship Id="rId13" Type="http://schemas.openxmlformats.org/officeDocument/2006/relationships/image" Target="../media/image365.jpg"/><Relationship Id="rId14" Type="http://schemas.openxmlformats.org/officeDocument/2006/relationships/image" Target="../media/image366.jpg"/><Relationship Id="rId15" Type="http://schemas.openxmlformats.org/officeDocument/2006/relationships/image" Target="../media/image367.jpg"/><Relationship Id="rId16" Type="http://schemas.openxmlformats.org/officeDocument/2006/relationships/image" Target="../media/image368.jpg"/><Relationship Id="rId17" Type="http://schemas.openxmlformats.org/officeDocument/2006/relationships/image" Target="../media/image369.jpg"/><Relationship Id="rId18" Type="http://schemas.openxmlformats.org/officeDocument/2006/relationships/image" Target="../media/image370.jpg"/><Relationship Id="rId19" Type="http://schemas.openxmlformats.org/officeDocument/2006/relationships/image" Target="../media/image371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2.png"/><Relationship Id="rId3" Type="http://schemas.openxmlformats.org/officeDocument/2006/relationships/image" Target="../media/image373.png"/><Relationship Id="rId4" Type="http://schemas.openxmlformats.org/officeDocument/2006/relationships/image" Target="../media/image374.png"/><Relationship Id="rId5" Type="http://schemas.openxmlformats.org/officeDocument/2006/relationships/image" Target="../media/image375.png"/><Relationship Id="rId6" Type="http://schemas.openxmlformats.org/officeDocument/2006/relationships/image" Target="../media/image376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7.png"/><Relationship Id="rId3" Type="http://schemas.openxmlformats.org/officeDocument/2006/relationships/image" Target="../media/image378.png"/><Relationship Id="rId4" Type="http://schemas.openxmlformats.org/officeDocument/2006/relationships/image" Target="../media/image379.png"/><Relationship Id="rId5" Type="http://schemas.openxmlformats.org/officeDocument/2006/relationships/image" Target="../media/image380.png"/><Relationship Id="rId6" Type="http://schemas.openxmlformats.org/officeDocument/2006/relationships/image" Target="../media/image381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2.png"/><Relationship Id="rId3" Type="http://schemas.openxmlformats.org/officeDocument/2006/relationships/image" Target="../media/image383.png"/><Relationship Id="rId4" Type="http://schemas.openxmlformats.org/officeDocument/2006/relationships/image" Target="../media/image384.png"/><Relationship Id="rId5" Type="http://schemas.openxmlformats.org/officeDocument/2006/relationships/image" Target="../media/image385.png"/><Relationship Id="rId6" Type="http://schemas.openxmlformats.org/officeDocument/2006/relationships/image" Target="../media/image386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7.png"/><Relationship Id="rId3" Type="http://schemas.openxmlformats.org/officeDocument/2006/relationships/image" Target="../media/image388.png"/><Relationship Id="rId4" Type="http://schemas.openxmlformats.org/officeDocument/2006/relationships/image" Target="../media/image389.png"/><Relationship Id="rId5" Type="http://schemas.openxmlformats.org/officeDocument/2006/relationships/image" Target="../media/image390.png"/><Relationship Id="rId6" Type="http://schemas.openxmlformats.org/officeDocument/2006/relationships/image" Target="../media/image391.jp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2.png"/><Relationship Id="rId3" Type="http://schemas.openxmlformats.org/officeDocument/2006/relationships/image" Target="../media/image393.png"/><Relationship Id="rId4" Type="http://schemas.openxmlformats.org/officeDocument/2006/relationships/image" Target="../media/image394.png"/><Relationship Id="rId5" Type="http://schemas.openxmlformats.org/officeDocument/2006/relationships/image" Target="../media/image395.png"/><Relationship Id="rId6" Type="http://schemas.openxmlformats.org/officeDocument/2006/relationships/image" Target="../media/image396.png"/><Relationship Id="rId7" Type="http://schemas.openxmlformats.org/officeDocument/2006/relationships/image" Target="../media/image397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8.png"/><Relationship Id="rId3" Type="http://schemas.openxmlformats.org/officeDocument/2006/relationships/image" Target="../media/image399.png"/><Relationship Id="rId4" Type="http://schemas.openxmlformats.org/officeDocument/2006/relationships/image" Target="../media/image400.png"/><Relationship Id="rId5" Type="http://schemas.openxmlformats.org/officeDocument/2006/relationships/image" Target="../media/image401.png"/><Relationship Id="rId6" Type="http://schemas.openxmlformats.org/officeDocument/2006/relationships/image" Target="../media/image402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3.png"/><Relationship Id="rId3" Type="http://schemas.openxmlformats.org/officeDocument/2006/relationships/image" Target="../media/image404.png"/><Relationship Id="rId4" Type="http://schemas.openxmlformats.org/officeDocument/2006/relationships/image" Target="../media/image405.png"/><Relationship Id="rId5" Type="http://schemas.openxmlformats.org/officeDocument/2006/relationships/image" Target="../media/image406.png"/><Relationship Id="rId6" Type="http://schemas.openxmlformats.org/officeDocument/2006/relationships/image" Target="../media/image407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8.png"/><Relationship Id="rId3" Type="http://schemas.openxmlformats.org/officeDocument/2006/relationships/image" Target="../media/image409.png"/><Relationship Id="rId4" Type="http://schemas.openxmlformats.org/officeDocument/2006/relationships/image" Target="../media/image410.png"/><Relationship Id="rId5" Type="http://schemas.openxmlformats.org/officeDocument/2006/relationships/image" Target="../media/image411.png"/><Relationship Id="rId6" Type="http://schemas.openxmlformats.org/officeDocument/2006/relationships/image" Target="../media/image412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3.png"/><Relationship Id="rId3" Type="http://schemas.openxmlformats.org/officeDocument/2006/relationships/image" Target="../media/image414.png"/><Relationship Id="rId4" Type="http://schemas.openxmlformats.org/officeDocument/2006/relationships/image" Target="../media/image415.png"/><Relationship Id="rId5" Type="http://schemas.openxmlformats.org/officeDocument/2006/relationships/image" Target="../media/image416.png"/><Relationship Id="rId6" Type="http://schemas.openxmlformats.org/officeDocument/2006/relationships/image" Target="../media/image417.jpg"/><Relationship Id="rId7" Type="http://schemas.openxmlformats.org/officeDocument/2006/relationships/image" Target="../media/image418.jpg"/><Relationship Id="rId8" Type="http://schemas.openxmlformats.org/officeDocument/2006/relationships/image" Target="../media/image419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0.png"/><Relationship Id="rId3" Type="http://schemas.openxmlformats.org/officeDocument/2006/relationships/image" Target="../media/image421.png"/><Relationship Id="rId4" Type="http://schemas.openxmlformats.org/officeDocument/2006/relationships/image" Target="../media/image422.png"/><Relationship Id="rId5" Type="http://schemas.openxmlformats.org/officeDocument/2006/relationships/image" Target="../media/image423.png"/><Relationship Id="rId6" Type="http://schemas.openxmlformats.org/officeDocument/2006/relationships/image" Target="../media/image424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5.png"/><Relationship Id="rId3" Type="http://schemas.openxmlformats.org/officeDocument/2006/relationships/image" Target="../media/image426.png"/><Relationship Id="rId4" Type="http://schemas.openxmlformats.org/officeDocument/2006/relationships/image" Target="../media/image427.jpg"/><Relationship Id="rId5" Type="http://schemas.openxmlformats.org/officeDocument/2006/relationships/image" Target="../media/image428.jpg"/><Relationship Id="rId6" Type="http://schemas.openxmlformats.org/officeDocument/2006/relationships/image" Target="../media/image429.jpg"/><Relationship Id="rId7" Type="http://schemas.openxmlformats.org/officeDocument/2006/relationships/image" Target="../media/image430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1.png"/><Relationship Id="rId3" Type="http://schemas.openxmlformats.org/officeDocument/2006/relationships/image" Target="../media/image432.png"/><Relationship Id="rId4" Type="http://schemas.openxmlformats.org/officeDocument/2006/relationships/image" Target="../media/image433.png"/><Relationship Id="rId5" Type="http://schemas.openxmlformats.org/officeDocument/2006/relationships/image" Target="../media/image434.png"/><Relationship Id="rId6" Type="http://schemas.openxmlformats.org/officeDocument/2006/relationships/image" Target="../media/image435.png"/><Relationship Id="rId7" Type="http://schemas.openxmlformats.org/officeDocument/2006/relationships/image" Target="../media/image436.png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7.png"/><Relationship Id="rId3" Type="http://schemas.openxmlformats.org/officeDocument/2006/relationships/image" Target="../media/image438.png"/><Relationship Id="rId4" Type="http://schemas.openxmlformats.org/officeDocument/2006/relationships/image" Target="../media/image439.png"/><Relationship Id="rId5" Type="http://schemas.openxmlformats.org/officeDocument/2006/relationships/image" Target="../media/image440.png"/><Relationship Id="rId6" Type="http://schemas.openxmlformats.org/officeDocument/2006/relationships/image" Target="../media/image441.jpg"/><Relationship Id="rId7" Type="http://schemas.openxmlformats.org/officeDocument/2006/relationships/image" Target="../media/image442.png"/><Relationship Id="rId8" Type="http://schemas.openxmlformats.org/officeDocument/2006/relationships/image" Target="../media/image443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4.png"/><Relationship Id="rId3" Type="http://schemas.openxmlformats.org/officeDocument/2006/relationships/image" Target="../media/image445.png"/><Relationship Id="rId4" Type="http://schemas.openxmlformats.org/officeDocument/2006/relationships/image" Target="../media/image446.png"/><Relationship Id="rId5" Type="http://schemas.openxmlformats.org/officeDocument/2006/relationships/image" Target="../media/image447.png"/><Relationship Id="rId6" Type="http://schemas.openxmlformats.org/officeDocument/2006/relationships/image" Target="../media/image448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9.png"/><Relationship Id="rId3" Type="http://schemas.openxmlformats.org/officeDocument/2006/relationships/image" Target="../media/image450.png"/><Relationship Id="rId4" Type="http://schemas.openxmlformats.org/officeDocument/2006/relationships/image" Target="../media/image451.png"/><Relationship Id="rId5" Type="http://schemas.openxmlformats.org/officeDocument/2006/relationships/image" Target="../media/image452.png"/><Relationship Id="rId6" Type="http://schemas.openxmlformats.org/officeDocument/2006/relationships/image" Target="../media/image453.pn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4.png"/><Relationship Id="rId3" Type="http://schemas.openxmlformats.org/officeDocument/2006/relationships/image" Target="../media/image455.png"/><Relationship Id="rId4" Type="http://schemas.openxmlformats.org/officeDocument/2006/relationships/image" Target="../media/image456.png"/><Relationship Id="rId5" Type="http://schemas.openxmlformats.org/officeDocument/2006/relationships/image" Target="../media/image457.png"/><Relationship Id="rId6" Type="http://schemas.openxmlformats.org/officeDocument/2006/relationships/image" Target="../media/image458.pn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9.png"/><Relationship Id="rId3" Type="http://schemas.openxmlformats.org/officeDocument/2006/relationships/image" Target="../media/image460.png"/><Relationship Id="rId4" Type="http://schemas.openxmlformats.org/officeDocument/2006/relationships/image" Target="../media/image461.png"/><Relationship Id="rId5" Type="http://schemas.openxmlformats.org/officeDocument/2006/relationships/image" Target="../media/image462.png"/><Relationship Id="rId6" Type="http://schemas.openxmlformats.org/officeDocument/2006/relationships/image" Target="../media/image463.pn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4.png"/><Relationship Id="rId3" Type="http://schemas.openxmlformats.org/officeDocument/2006/relationships/image" Target="../media/image465.png"/><Relationship Id="rId4" Type="http://schemas.openxmlformats.org/officeDocument/2006/relationships/image" Target="../media/image466.png"/><Relationship Id="rId5" Type="http://schemas.openxmlformats.org/officeDocument/2006/relationships/image" Target="../media/image467.png"/><Relationship Id="rId6" Type="http://schemas.openxmlformats.org/officeDocument/2006/relationships/image" Target="../media/image468.pn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9.png"/><Relationship Id="rId3" Type="http://schemas.openxmlformats.org/officeDocument/2006/relationships/image" Target="../media/image470.png"/><Relationship Id="rId4" Type="http://schemas.openxmlformats.org/officeDocument/2006/relationships/image" Target="../media/image471.png"/><Relationship Id="rId5" Type="http://schemas.openxmlformats.org/officeDocument/2006/relationships/image" Target="../media/image472.png"/><Relationship Id="rId6" Type="http://schemas.openxmlformats.org/officeDocument/2006/relationships/image" Target="../media/image473.png"/><Relationship Id="rId7" Type="http://schemas.openxmlformats.org/officeDocument/2006/relationships/image" Target="../media/image474.pn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5.png"/><Relationship Id="rId3" Type="http://schemas.openxmlformats.org/officeDocument/2006/relationships/image" Target="../media/image476.png"/><Relationship Id="rId4" Type="http://schemas.openxmlformats.org/officeDocument/2006/relationships/image" Target="../media/image477.png"/><Relationship Id="rId5" Type="http://schemas.openxmlformats.org/officeDocument/2006/relationships/image" Target="../media/image478.png"/><Relationship Id="rId6" Type="http://schemas.openxmlformats.org/officeDocument/2006/relationships/image" Target="../media/image479.jpg"/><Relationship Id="rId7" Type="http://schemas.openxmlformats.org/officeDocument/2006/relationships/image" Target="../media/image480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1.png"/><Relationship Id="rId3" Type="http://schemas.openxmlformats.org/officeDocument/2006/relationships/image" Target="../media/image482.png"/><Relationship Id="rId4" Type="http://schemas.openxmlformats.org/officeDocument/2006/relationships/image" Target="../media/image483.png"/><Relationship Id="rId5" Type="http://schemas.openxmlformats.org/officeDocument/2006/relationships/image" Target="../media/image484.png"/><Relationship Id="rId6" Type="http://schemas.openxmlformats.org/officeDocument/2006/relationships/image" Target="../media/image485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6.png"/><Relationship Id="rId3" Type="http://schemas.openxmlformats.org/officeDocument/2006/relationships/image" Target="../media/image487.png"/><Relationship Id="rId4" Type="http://schemas.openxmlformats.org/officeDocument/2006/relationships/image" Target="../media/image488.png"/><Relationship Id="rId5" Type="http://schemas.openxmlformats.org/officeDocument/2006/relationships/image" Target="../media/image489.png"/><Relationship Id="rId6" Type="http://schemas.openxmlformats.org/officeDocument/2006/relationships/image" Target="../media/image490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1.png"/><Relationship Id="rId3" Type="http://schemas.openxmlformats.org/officeDocument/2006/relationships/image" Target="../media/image492.png"/><Relationship Id="rId4" Type="http://schemas.openxmlformats.org/officeDocument/2006/relationships/image" Target="../media/image493.png"/><Relationship Id="rId5" Type="http://schemas.openxmlformats.org/officeDocument/2006/relationships/image" Target="../media/image494.png"/><Relationship Id="rId6" Type="http://schemas.openxmlformats.org/officeDocument/2006/relationships/image" Target="../media/image495.jp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6.png"/><Relationship Id="rId3" Type="http://schemas.openxmlformats.org/officeDocument/2006/relationships/image" Target="../media/image497.png"/><Relationship Id="rId4" Type="http://schemas.openxmlformats.org/officeDocument/2006/relationships/image" Target="../media/image498.png"/><Relationship Id="rId5" Type="http://schemas.openxmlformats.org/officeDocument/2006/relationships/image" Target="../media/image499.png"/><Relationship Id="rId6" Type="http://schemas.openxmlformats.org/officeDocument/2006/relationships/image" Target="../media/image500.png"/><Relationship Id="rId7" Type="http://schemas.openxmlformats.org/officeDocument/2006/relationships/image" Target="../media/image501.pn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2.png"/><Relationship Id="rId3" Type="http://schemas.openxmlformats.org/officeDocument/2006/relationships/image" Target="../media/image503.png"/><Relationship Id="rId4" Type="http://schemas.openxmlformats.org/officeDocument/2006/relationships/image" Target="../media/image504.png"/><Relationship Id="rId5" Type="http://schemas.openxmlformats.org/officeDocument/2006/relationships/image" Target="../media/image505.png"/><Relationship Id="rId6" Type="http://schemas.openxmlformats.org/officeDocument/2006/relationships/image" Target="../media/image506.pn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7.png"/><Relationship Id="rId3" Type="http://schemas.openxmlformats.org/officeDocument/2006/relationships/image" Target="../media/image508.png"/><Relationship Id="rId4" Type="http://schemas.openxmlformats.org/officeDocument/2006/relationships/image" Target="../media/image509.png"/><Relationship Id="rId5" Type="http://schemas.openxmlformats.org/officeDocument/2006/relationships/image" Target="../media/image510.png"/><Relationship Id="rId6" Type="http://schemas.openxmlformats.org/officeDocument/2006/relationships/image" Target="../media/image511.jp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2.png"/><Relationship Id="rId3" Type="http://schemas.openxmlformats.org/officeDocument/2006/relationships/image" Target="../media/image513.png"/><Relationship Id="rId4" Type="http://schemas.openxmlformats.org/officeDocument/2006/relationships/image" Target="../media/image514.png"/><Relationship Id="rId5" Type="http://schemas.openxmlformats.org/officeDocument/2006/relationships/image" Target="../media/image515.png"/><Relationship Id="rId6" Type="http://schemas.openxmlformats.org/officeDocument/2006/relationships/image" Target="../media/image516.jp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7.png"/><Relationship Id="rId3" Type="http://schemas.openxmlformats.org/officeDocument/2006/relationships/image" Target="../media/image518.png"/><Relationship Id="rId4" Type="http://schemas.openxmlformats.org/officeDocument/2006/relationships/image" Target="../media/image519.png"/><Relationship Id="rId5" Type="http://schemas.openxmlformats.org/officeDocument/2006/relationships/image" Target="../media/image520.png"/><Relationship Id="rId6" Type="http://schemas.openxmlformats.org/officeDocument/2006/relationships/image" Target="../media/image521.jp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2.png"/><Relationship Id="rId3" Type="http://schemas.openxmlformats.org/officeDocument/2006/relationships/image" Target="../media/image523.png"/><Relationship Id="rId4" Type="http://schemas.openxmlformats.org/officeDocument/2006/relationships/image" Target="../media/image524.png"/><Relationship Id="rId5" Type="http://schemas.openxmlformats.org/officeDocument/2006/relationships/image" Target="../media/image525.png"/><Relationship Id="rId6" Type="http://schemas.openxmlformats.org/officeDocument/2006/relationships/image" Target="../media/image526.png"/><Relationship Id="rId7" Type="http://schemas.openxmlformats.org/officeDocument/2006/relationships/image" Target="../media/image527.pn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8.png"/><Relationship Id="rId3" Type="http://schemas.openxmlformats.org/officeDocument/2006/relationships/image" Target="../media/image529.png"/><Relationship Id="rId4" Type="http://schemas.openxmlformats.org/officeDocument/2006/relationships/image" Target="../media/image530.png"/><Relationship Id="rId5" Type="http://schemas.openxmlformats.org/officeDocument/2006/relationships/image" Target="../media/image531.png"/><Relationship Id="rId6" Type="http://schemas.openxmlformats.org/officeDocument/2006/relationships/image" Target="../media/image532.png"/><Relationship Id="rId7" Type="http://schemas.openxmlformats.org/officeDocument/2006/relationships/image" Target="../media/image533.pn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4.png"/><Relationship Id="rId3" Type="http://schemas.openxmlformats.org/officeDocument/2006/relationships/image" Target="../media/image535.png"/><Relationship Id="rId4" Type="http://schemas.openxmlformats.org/officeDocument/2006/relationships/image" Target="../media/image536.png"/><Relationship Id="rId5" Type="http://schemas.openxmlformats.org/officeDocument/2006/relationships/image" Target="../media/image537.png"/><Relationship Id="rId6" Type="http://schemas.openxmlformats.org/officeDocument/2006/relationships/image" Target="../media/image538.jpg"/><Relationship Id="rId7" Type="http://schemas.openxmlformats.org/officeDocument/2006/relationships/image" Target="../media/image539.jpg"/><Relationship Id="rId8" Type="http://schemas.openxmlformats.org/officeDocument/2006/relationships/image" Target="../media/image540.jp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1.png"/><Relationship Id="rId3" Type="http://schemas.openxmlformats.org/officeDocument/2006/relationships/image" Target="../media/image542.png"/><Relationship Id="rId4" Type="http://schemas.openxmlformats.org/officeDocument/2006/relationships/image" Target="../media/image543.png"/><Relationship Id="rId5" Type="http://schemas.openxmlformats.org/officeDocument/2006/relationships/image" Target="../media/image544.png"/><Relationship Id="rId6" Type="http://schemas.openxmlformats.org/officeDocument/2006/relationships/image" Target="../media/image545.jpg"/><Relationship Id="rId7" Type="http://schemas.openxmlformats.org/officeDocument/2006/relationships/image" Target="../media/image546.jpg"/><Relationship Id="rId8" Type="http://schemas.openxmlformats.org/officeDocument/2006/relationships/image" Target="../media/image547.jp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48.png"/><Relationship Id="rId3" Type="http://schemas.openxmlformats.org/officeDocument/2006/relationships/image" Target="../media/image549.png"/><Relationship Id="rId4" Type="http://schemas.openxmlformats.org/officeDocument/2006/relationships/image" Target="../media/image550.png"/><Relationship Id="rId5" Type="http://schemas.openxmlformats.org/officeDocument/2006/relationships/image" Target="../media/image551.png"/><Relationship Id="rId6" Type="http://schemas.openxmlformats.org/officeDocument/2006/relationships/image" Target="../media/image552.png"/><Relationship Id="rId7" Type="http://schemas.openxmlformats.org/officeDocument/2006/relationships/image" Target="../media/image553.pn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4.png"/><Relationship Id="rId3" Type="http://schemas.openxmlformats.org/officeDocument/2006/relationships/image" Target="../media/image555.png"/><Relationship Id="rId4" Type="http://schemas.openxmlformats.org/officeDocument/2006/relationships/image" Target="../media/image556.png"/><Relationship Id="rId5" Type="http://schemas.openxmlformats.org/officeDocument/2006/relationships/image" Target="../media/image557.png"/><Relationship Id="rId6" Type="http://schemas.openxmlformats.org/officeDocument/2006/relationships/image" Target="../media/image558.pn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9.png"/><Relationship Id="rId3" Type="http://schemas.openxmlformats.org/officeDocument/2006/relationships/image" Target="../media/image560.png"/><Relationship Id="rId4" Type="http://schemas.openxmlformats.org/officeDocument/2006/relationships/image" Target="../media/image561.png"/><Relationship Id="rId5" Type="http://schemas.openxmlformats.org/officeDocument/2006/relationships/image" Target="../media/image562.png"/><Relationship Id="rId6" Type="http://schemas.openxmlformats.org/officeDocument/2006/relationships/image" Target="../media/image563.png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4.png"/><Relationship Id="rId3" Type="http://schemas.openxmlformats.org/officeDocument/2006/relationships/image" Target="../media/image565.png"/><Relationship Id="rId4" Type="http://schemas.openxmlformats.org/officeDocument/2006/relationships/image" Target="../media/image566.png"/><Relationship Id="rId5" Type="http://schemas.openxmlformats.org/officeDocument/2006/relationships/image" Target="../media/image567.png"/><Relationship Id="rId6" Type="http://schemas.openxmlformats.org/officeDocument/2006/relationships/image" Target="../media/image568.pn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9.png"/><Relationship Id="rId3" Type="http://schemas.openxmlformats.org/officeDocument/2006/relationships/image" Target="../media/image570.png"/><Relationship Id="rId4" Type="http://schemas.openxmlformats.org/officeDocument/2006/relationships/image" Target="../media/image571.png"/><Relationship Id="rId5" Type="http://schemas.openxmlformats.org/officeDocument/2006/relationships/image" Target="../media/image572.png"/><Relationship Id="rId6" Type="http://schemas.openxmlformats.org/officeDocument/2006/relationships/image" Target="../media/image573.pn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4.png"/><Relationship Id="rId3" Type="http://schemas.openxmlformats.org/officeDocument/2006/relationships/image" Target="../media/image575.png"/><Relationship Id="rId4" Type="http://schemas.openxmlformats.org/officeDocument/2006/relationships/image" Target="../media/image576.png"/><Relationship Id="rId5" Type="http://schemas.openxmlformats.org/officeDocument/2006/relationships/image" Target="../media/image577.png"/><Relationship Id="rId6" Type="http://schemas.openxmlformats.org/officeDocument/2006/relationships/image" Target="../media/image578.png"/><Relationship Id="rId7" Type="http://schemas.openxmlformats.org/officeDocument/2006/relationships/image" Target="../media/image579.pn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0.png"/><Relationship Id="rId3" Type="http://schemas.openxmlformats.org/officeDocument/2006/relationships/image" Target="../media/image581.png"/><Relationship Id="rId4" Type="http://schemas.openxmlformats.org/officeDocument/2006/relationships/image" Target="../media/image582.png"/><Relationship Id="rId5" Type="http://schemas.openxmlformats.org/officeDocument/2006/relationships/image" Target="../media/image583.png"/><Relationship Id="rId6" Type="http://schemas.openxmlformats.org/officeDocument/2006/relationships/image" Target="../media/image584.pn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5.png"/><Relationship Id="rId3" Type="http://schemas.openxmlformats.org/officeDocument/2006/relationships/image" Target="../media/image586.png"/><Relationship Id="rId4" Type="http://schemas.openxmlformats.org/officeDocument/2006/relationships/image" Target="../media/image587.png"/><Relationship Id="rId5" Type="http://schemas.openxmlformats.org/officeDocument/2006/relationships/image" Target="../media/image588.png"/><Relationship Id="rId6" Type="http://schemas.openxmlformats.org/officeDocument/2006/relationships/image" Target="../media/image589.jpg"/><Relationship Id="rId7" Type="http://schemas.openxmlformats.org/officeDocument/2006/relationships/image" Target="../media/image590.jp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1.png"/><Relationship Id="rId3" Type="http://schemas.openxmlformats.org/officeDocument/2006/relationships/image" Target="../media/image592.png"/><Relationship Id="rId4" Type="http://schemas.openxmlformats.org/officeDocument/2006/relationships/image" Target="../media/image593.png"/><Relationship Id="rId5" Type="http://schemas.openxmlformats.org/officeDocument/2006/relationships/image" Target="../media/image594.png"/><Relationship Id="rId6" Type="http://schemas.openxmlformats.org/officeDocument/2006/relationships/image" Target="../media/image595.jpg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6.png"/><Relationship Id="rId3" Type="http://schemas.openxmlformats.org/officeDocument/2006/relationships/image" Target="../media/image597.png"/><Relationship Id="rId4" Type="http://schemas.openxmlformats.org/officeDocument/2006/relationships/image" Target="../media/image598.png"/><Relationship Id="rId5" Type="http://schemas.openxmlformats.org/officeDocument/2006/relationships/image" Target="../media/image599.png"/><Relationship Id="rId6" Type="http://schemas.openxmlformats.org/officeDocument/2006/relationships/image" Target="../media/image600.jpg"/><Relationship Id="rId7" Type="http://schemas.openxmlformats.org/officeDocument/2006/relationships/image" Target="../media/image601.jpg"/><Relationship Id="rId8" Type="http://schemas.openxmlformats.org/officeDocument/2006/relationships/image" Target="../media/image602.png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3.png"/><Relationship Id="rId3" Type="http://schemas.openxmlformats.org/officeDocument/2006/relationships/image" Target="../media/image604.png"/><Relationship Id="rId4" Type="http://schemas.openxmlformats.org/officeDocument/2006/relationships/image" Target="../media/image605.png"/><Relationship Id="rId5" Type="http://schemas.openxmlformats.org/officeDocument/2006/relationships/image" Target="../media/image606.png"/><Relationship Id="rId6" Type="http://schemas.openxmlformats.org/officeDocument/2006/relationships/image" Target="../media/image607.jpg"/><Relationship Id="rId7" Type="http://schemas.openxmlformats.org/officeDocument/2006/relationships/image" Target="../media/image608.jpg"/><Relationship Id="rId8" Type="http://schemas.openxmlformats.org/officeDocument/2006/relationships/image" Target="../media/image609.jpg"/><Relationship Id="rId9" Type="http://schemas.openxmlformats.org/officeDocument/2006/relationships/image" Target="../media/image610.jpg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1.png"/><Relationship Id="rId3" Type="http://schemas.openxmlformats.org/officeDocument/2006/relationships/image" Target="../media/image612.png"/><Relationship Id="rId4" Type="http://schemas.openxmlformats.org/officeDocument/2006/relationships/image" Target="../media/image613.png"/><Relationship Id="rId5" Type="http://schemas.openxmlformats.org/officeDocument/2006/relationships/image" Target="../media/image614.png"/><Relationship Id="rId6" Type="http://schemas.openxmlformats.org/officeDocument/2006/relationships/image" Target="../media/image615.jpg"/><Relationship Id="rId7" Type="http://schemas.openxmlformats.org/officeDocument/2006/relationships/image" Target="../media/image616.png"/><Relationship Id="rId8" Type="http://schemas.openxmlformats.org/officeDocument/2006/relationships/image" Target="../media/image617.pn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8.png"/><Relationship Id="rId3" Type="http://schemas.openxmlformats.org/officeDocument/2006/relationships/image" Target="../media/image619.png"/><Relationship Id="rId4" Type="http://schemas.openxmlformats.org/officeDocument/2006/relationships/image" Target="../media/image620.png"/><Relationship Id="rId5" Type="http://schemas.openxmlformats.org/officeDocument/2006/relationships/image" Target="../media/image621.png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2.png"/><Relationship Id="rId3" Type="http://schemas.openxmlformats.org/officeDocument/2006/relationships/image" Target="../media/image623.png"/><Relationship Id="rId4" Type="http://schemas.openxmlformats.org/officeDocument/2006/relationships/image" Target="../media/image624.png"/><Relationship Id="rId5" Type="http://schemas.openxmlformats.org/officeDocument/2006/relationships/image" Target="../media/image625.png"/><Relationship Id="rId6" Type="http://schemas.openxmlformats.org/officeDocument/2006/relationships/image" Target="../media/image626.jpg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7.png"/><Relationship Id="rId3" Type="http://schemas.openxmlformats.org/officeDocument/2006/relationships/image" Target="../media/image628.png"/><Relationship Id="rId4" Type="http://schemas.openxmlformats.org/officeDocument/2006/relationships/image" Target="../media/image629.png"/><Relationship Id="rId5" Type="http://schemas.openxmlformats.org/officeDocument/2006/relationships/image" Target="../media/image630.png"/><Relationship Id="rId6" Type="http://schemas.openxmlformats.org/officeDocument/2006/relationships/image" Target="../media/image631.png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32.png"/><Relationship Id="rId3" Type="http://schemas.openxmlformats.org/officeDocument/2006/relationships/image" Target="../media/image633.png"/><Relationship Id="rId4" Type="http://schemas.openxmlformats.org/officeDocument/2006/relationships/image" Target="../media/image634.png"/><Relationship Id="rId5" Type="http://schemas.openxmlformats.org/officeDocument/2006/relationships/image" Target="../media/image635.png"/><Relationship Id="rId6" Type="http://schemas.openxmlformats.org/officeDocument/2006/relationships/image" Target="../media/image636.jpg"/><Relationship Id="rId7" Type="http://schemas.openxmlformats.org/officeDocument/2006/relationships/image" Target="../media/image637.jpg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8.png"/><Relationship Id="rId3" Type="http://schemas.openxmlformats.org/officeDocument/2006/relationships/image" Target="../media/image639.png"/><Relationship Id="rId4" Type="http://schemas.openxmlformats.org/officeDocument/2006/relationships/image" Target="../media/image640.png"/><Relationship Id="rId5" Type="http://schemas.openxmlformats.org/officeDocument/2006/relationships/image" Target="../media/image641.png"/><Relationship Id="rId6" Type="http://schemas.openxmlformats.org/officeDocument/2006/relationships/image" Target="../media/image642.png"/><Relationship Id="rId7" Type="http://schemas.openxmlformats.org/officeDocument/2006/relationships/image" Target="../media/image643.png"/><Relationship Id="rId8" Type="http://schemas.openxmlformats.org/officeDocument/2006/relationships/image" Target="../media/image644.png"/><Relationship Id="rId9" Type="http://schemas.openxmlformats.org/officeDocument/2006/relationships/image" Target="../media/image645.png"/><Relationship Id="rId10" Type="http://schemas.openxmlformats.org/officeDocument/2006/relationships/image" Target="../media/image646.png"/><Relationship Id="rId11" Type="http://schemas.openxmlformats.org/officeDocument/2006/relationships/image" Target="../media/image647.png"/><Relationship Id="rId12" Type="http://schemas.openxmlformats.org/officeDocument/2006/relationships/image" Target="../media/image648.png"/><Relationship Id="rId13" Type="http://schemas.openxmlformats.org/officeDocument/2006/relationships/image" Target="../media/image649.png"/><Relationship Id="rId14" Type="http://schemas.openxmlformats.org/officeDocument/2006/relationships/image" Target="../media/image650.png"/></Relationships>
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1.png"/><Relationship Id="rId3" Type="http://schemas.openxmlformats.org/officeDocument/2006/relationships/image" Target="../media/image652.png"/><Relationship Id="rId4" Type="http://schemas.openxmlformats.org/officeDocument/2006/relationships/image" Target="../media/image653.png"/><Relationship Id="rId5" Type="http://schemas.openxmlformats.org/officeDocument/2006/relationships/image" Target="../media/image654.png"/><Relationship Id="rId6" Type="http://schemas.openxmlformats.org/officeDocument/2006/relationships/image" Target="../media/image655.jpg"/><Relationship Id="rId7" Type="http://schemas.openxmlformats.org/officeDocument/2006/relationships/image" Target="../media/image656.png"/></Relationships>
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7.png"/><Relationship Id="rId3" Type="http://schemas.openxmlformats.org/officeDocument/2006/relationships/image" Target="../media/image658.png"/><Relationship Id="rId4" Type="http://schemas.openxmlformats.org/officeDocument/2006/relationships/image" Target="../media/image659.png"/><Relationship Id="rId5" Type="http://schemas.openxmlformats.org/officeDocument/2006/relationships/image" Target="../media/image660.png"/><Relationship Id="rId6" Type="http://schemas.openxmlformats.org/officeDocument/2006/relationships/image" Target="../media/image661.jpg"/><Relationship Id="rId7" Type="http://schemas.openxmlformats.org/officeDocument/2006/relationships/image" Target="../media/image662.jpg"/><Relationship Id="rId8" Type="http://schemas.openxmlformats.org/officeDocument/2006/relationships/image" Target="../media/image663.jpg"/><Relationship Id="rId9" Type="http://schemas.openxmlformats.org/officeDocument/2006/relationships/image" Target="../media/image664.jpg"/><Relationship Id="rId10" Type="http://schemas.openxmlformats.org/officeDocument/2006/relationships/image" Target="../media/image665.jpg"/><Relationship Id="rId11" Type="http://schemas.openxmlformats.org/officeDocument/2006/relationships/image" Target="../media/image666.jpg"/><Relationship Id="rId12" Type="http://schemas.openxmlformats.org/officeDocument/2006/relationships/image" Target="../media/image667.jpg"/><Relationship Id="rId13" Type="http://schemas.openxmlformats.org/officeDocument/2006/relationships/image" Target="../media/image668.jpg"/><Relationship Id="rId14" Type="http://schemas.openxmlformats.org/officeDocument/2006/relationships/image" Target="../media/image669.jpg"/><Relationship Id="rId15" Type="http://schemas.openxmlformats.org/officeDocument/2006/relationships/image" Target="../media/image670.jpg"/><Relationship Id="rId16" Type="http://schemas.openxmlformats.org/officeDocument/2006/relationships/image" Target="../media/image671.jpg"/><Relationship Id="rId17" Type="http://schemas.openxmlformats.org/officeDocument/2006/relationships/image" Target="../media/image672.jpg"/></Relationships>
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3.png"/><Relationship Id="rId3" Type="http://schemas.openxmlformats.org/officeDocument/2006/relationships/image" Target="../media/image674.png"/><Relationship Id="rId4" Type="http://schemas.openxmlformats.org/officeDocument/2006/relationships/image" Target="../media/image675.png"/><Relationship Id="rId5" Type="http://schemas.openxmlformats.org/officeDocument/2006/relationships/image" Target="../media/image676.png"/><Relationship Id="rId6" Type="http://schemas.openxmlformats.org/officeDocument/2006/relationships/image" Target="../media/image677.png"/><Relationship Id="rId7" Type="http://schemas.openxmlformats.org/officeDocument/2006/relationships/image" Target="../media/image678.png"/><Relationship Id="rId8" Type="http://schemas.openxmlformats.org/officeDocument/2006/relationships/image" Target="../media/image679.png"/><Relationship Id="rId9" Type="http://schemas.openxmlformats.org/officeDocument/2006/relationships/image" Target="../media/image680.png"/><Relationship Id="rId10" Type="http://schemas.openxmlformats.org/officeDocument/2006/relationships/image" Target="../media/image681.png"/></Relationships>
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2.png"/><Relationship Id="rId3" Type="http://schemas.openxmlformats.org/officeDocument/2006/relationships/image" Target="../media/image683.png"/><Relationship Id="rId4" Type="http://schemas.openxmlformats.org/officeDocument/2006/relationships/image" Target="../media/image684.png"/><Relationship Id="rId5" Type="http://schemas.openxmlformats.org/officeDocument/2006/relationships/image" Target="../media/image685.png"/><Relationship Id="rId6" Type="http://schemas.openxmlformats.org/officeDocument/2006/relationships/image" Target="../media/image686.png"/><Relationship Id="rId7" Type="http://schemas.openxmlformats.org/officeDocument/2006/relationships/image" Target="../media/image687.jpg"/></Relationships>
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8.png"/><Relationship Id="rId3" Type="http://schemas.openxmlformats.org/officeDocument/2006/relationships/image" Target="../media/image689.png"/><Relationship Id="rId4" Type="http://schemas.openxmlformats.org/officeDocument/2006/relationships/image" Target="../media/image690.png"/><Relationship Id="rId5" Type="http://schemas.openxmlformats.org/officeDocument/2006/relationships/image" Target="../media/image691.png"/><Relationship Id="rId6" Type="http://schemas.openxmlformats.org/officeDocument/2006/relationships/image" Target="../media/image692.jpg"/><Relationship Id="rId7" Type="http://schemas.openxmlformats.org/officeDocument/2006/relationships/image" Target="../media/image693.jpg"/><Relationship Id="rId8" Type="http://schemas.openxmlformats.org/officeDocument/2006/relationships/image" Target="../media/image694.jpg"/><Relationship Id="rId9" Type="http://schemas.openxmlformats.org/officeDocument/2006/relationships/image" Target="../media/image695.jpg"/><Relationship Id="rId10" Type="http://schemas.openxmlformats.org/officeDocument/2006/relationships/image" Target="../media/image696.jpg"/><Relationship Id="rId11" Type="http://schemas.openxmlformats.org/officeDocument/2006/relationships/image" Target="../media/image697.jpg"/></Relationships>
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98.png"/><Relationship Id="rId3" Type="http://schemas.openxmlformats.org/officeDocument/2006/relationships/image" Target="../media/image699.png"/><Relationship Id="rId4" Type="http://schemas.openxmlformats.org/officeDocument/2006/relationships/image" Target="../media/image700.png"/><Relationship Id="rId5" Type="http://schemas.openxmlformats.org/officeDocument/2006/relationships/image" Target="../media/image701.png"/></Relationships>
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02.png"/><Relationship Id="rId3" Type="http://schemas.openxmlformats.org/officeDocument/2006/relationships/image" Target="../media/image703.png"/><Relationship Id="rId4" Type="http://schemas.openxmlformats.org/officeDocument/2006/relationships/image" Target="../media/image704.png"/><Relationship Id="rId5" Type="http://schemas.openxmlformats.org/officeDocument/2006/relationships/image" Target="../media/image705.png"/></Relationships>
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6.png"/><Relationship Id="rId3" Type="http://schemas.openxmlformats.org/officeDocument/2006/relationships/image" Target="../media/image707.png"/><Relationship Id="rId4" Type="http://schemas.openxmlformats.org/officeDocument/2006/relationships/image" Target="../media/image708.png"/><Relationship Id="rId5" Type="http://schemas.openxmlformats.org/officeDocument/2006/relationships/image" Target="../media/image709.png"/></Relationships>
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0.png"/><Relationship Id="rId3" Type="http://schemas.openxmlformats.org/officeDocument/2006/relationships/image" Target="../media/image711.png"/><Relationship Id="rId4" Type="http://schemas.openxmlformats.org/officeDocument/2006/relationships/image" Target="../media/image712.png"/><Relationship Id="rId5" Type="http://schemas.openxmlformats.org/officeDocument/2006/relationships/image" Target="../media/image713.png"/></Relationships>
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4.png"/><Relationship Id="rId3" Type="http://schemas.openxmlformats.org/officeDocument/2006/relationships/image" Target="../media/image715.png"/><Relationship Id="rId4" Type="http://schemas.openxmlformats.org/officeDocument/2006/relationships/image" Target="../media/image716.png"/><Relationship Id="rId5" Type="http://schemas.openxmlformats.org/officeDocument/2006/relationships/image" Target="../media/image717.png"/></Relationships>
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8.png"/><Relationship Id="rId3" Type="http://schemas.openxmlformats.org/officeDocument/2006/relationships/image" Target="../media/image719.png"/><Relationship Id="rId4" Type="http://schemas.openxmlformats.org/officeDocument/2006/relationships/image" Target="../media/image720.png"/><Relationship Id="rId5" Type="http://schemas.openxmlformats.org/officeDocument/2006/relationships/image" Target="../media/image721.png"/><Relationship Id="rId6" Type="http://schemas.openxmlformats.org/officeDocument/2006/relationships/image" Target="../media/image722.png"/><Relationship Id="rId7" Type="http://schemas.openxmlformats.org/officeDocument/2006/relationships/image" Target="../media/image723.jpg"/><Relationship Id="rId8" Type="http://schemas.openxmlformats.org/officeDocument/2006/relationships/image" Target="../media/image724.jpg"/></Relationships>
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5.png"/><Relationship Id="rId3" Type="http://schemas.openxmlformats.org/officeDocument/2006/relationships/image" Target="../media/image726.png"/><Relationship Id="rId4" Type="http://schemas.openxmlformats.org/officeDocument/2006/relationships/image" Target="../media/image727.png"/><Relationship Id="rId5" Type="http://schemas.openxmlformats.org/officeDocument/2006/relationships/image" Target="../media/image728.png"/><Relationship Id="rId6" Type="http://schemas.openxmlformats.org/officeDocument/2006/relationships/image" Target="../media/image729.png"/><Relationship Id="rId7" Type="http://schemas.openxmlformats.org/officeDocument/2006/relationships/image" Target="../media/image730.png"/><Relationship Id="rId8" Type="http://schemas.openxmlformats.org/officeDocument/2006/relationships/image" Target="../media/image731.png"/></Relationships>
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2.png"/><Relationship Id="rId3" Type="http://schemas.openxmlformats.org/officeDocument/2006/relationships/image" Target="../media/image733.png"/><Relationship Id="rId4" Type="http://schemas.openxmlformats.org/officeDocument/2006/relationships/image" Target="../media/image734.png"/><Relationship Id="rId5" Type="http://schemas.openxmlformats.org/officeDocument/2006/relationships/image" Target="../media/image735.png"/><Relationship Id="rId6" Type="http://schemas.openxmlformats.org/officeDocument/2006/relationships/image" Target="../media/image736.jpg"/><Relationship Id="rId7" Type="http://schemas.openxmlformats.org/officeDocument/2006/relationships/image" Target="../media/image737.jpg"/></Relationships>
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8.png"/><Relationship Id="rId3" Type="http://schemas.openxmlformats.org/officeDocument/2006/relationships/image" Target="../media/image739.png"/><Relationship Id="rId4" Type="http://schemas.openxmlformats.org/officeDocument/2006/relationships/image" Target="../media/image740.png"/><Relationship Id="rId5" Type="http://schemas.openxmlformats.org/officeDocument/2006/relationships/image" Target="../media/image741.png"/><Relationship Id="rId6" Type="http://schemas.openxmlformats.org/officeDocument/2006/relationships/image" Target="../media/image742.png"/><Relationship Id="rId7" Type="http://schemas.openxmlformats.org/officeDocument/2006/relationships/image" Target="../media/image743.png"/></Relationships>
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44.png"/><Relationship Id="rId3" Type="http://schemas.openxmlformats.org/officeDocument/2006/relationships/image" Target="../media/image745.png"/><Relationship Id="rId4" Type="http://schemas.openxmlformats.org/officeDocument/2006/relationships/image" Target="../media/image746.jpg"/><Relationship Id="rId5" Type="http://schemas.openxmlformats.org/officeDocument/2006/relationships/image" Target="../media/image747.jpg"/></Relationships>
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48.png"/><Relationship Id="rId3" Type="http://schemas.openxmlformats.org/officeDocument/2006/relationships/image" Target="../media/image749.png"/><Relationship Id="rId4" Type="http://schemas.openxmlformats.org/officeDocument/2006/relationships/image" Target="../media/image750.png"/><Relationship Id="rId5" Type="http://schemas.openxmlformats.org/officeDocument/2006/relationships/image" Target="../media/image751.png"/><Relationship Id="rId6" Type="http://schemas.openxmlformats.org/officeDocument/2006/relationships/image" Target="../media/image752.jpg"/></Relationships>
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3.png"/><Relationship Id="rId3" Type="http://schemas.openxmlformats.org/officeDocument/2006/relationships/image" Target="../media/image754.png"/><Relationship Id="rId4" Type="http://schemas.openxmlformats.org/officeDocument/2006/relationships/image" Target="../media/image755.png"/><Relationship Id="rId5" Type="http://schemas.openxmlformats.org/officeDocument/2006/relationships/image" Target="../media/image756.png"/><Relationship Id="rId6" Type="http://schemas.openxmlformats.org/officeDocument/2006/relationships/image" Target="../media/image757.png"/><Relationship Id="rId7" Type="http://schemas.openxmlformats.org/officeDocument/2006/relationships/image" Target="../media/image758.png"/></Relationships>
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9.png"/><Relationship Id="rId3" Type="http://schemas.openxmlformats.org/officeDocument/2006/relationships/image" Target="../media/image760.png"/><Relationship Id="rId4" Type="http://schemas.openxmlformats.org/officeDocument/2006/relationships/image" Target="../media/image761.png"/><Relationship Id="rId5" Type="http://schemas.openxmlformats.org/officeDocument/2006/relationships/image" Target="../media/image762.png"/><Relationship Id="rId6" Type="http://schemas.openxmlformats.org/officeDocument/2006/relationships/image" Target="../media/image763.jpg"/></Relationships>
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4.png"/><Relationship Id="rId3" Type="http://schemas.openxmlformats.org/officeDocument/2006/relationships/image" Target="../media/image765.png"/><Relationship Id="rId4" Type="http://schemas.openxmlformats.org/officeDocument/2006/relationships/image" Target="../media/image766.png"/><Relationship Id="rId5" Type="http://schemas.openxmlformats.org/officeDocument/2006/relationships/image" Target="../media/image767.png"/><Relationship Id="rId6" Type="http://schemas.openxmlformats.org/officeDocument/2006/relationships/image" Target="../media/image768.jpg"/><Relationship Id="rId7" Type="http://schemas.openxmlformats.org/officeDocument/2006/relationships/image" Target="../media/image769.jpg"/><Relationship Id="rId8" Type="http://schemas.openxmlformats.org/officeDocument/2006/relationships/image" Target="../media/image770.jpg"/></Relationships>
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1.png"/><Relationship Id="rId3" Type="http://schemas.openxmlformats.org/officeDocument/2006/relationships/image" Target="../media/image772.png"/><Relationship Id="rId4" Type="http://schemas.openxmlformats.org/officeDocument/2006/relationships/image" Target="../media/image773.png"/><Relationship Id="rId5" Type="http://schemas.openxmlformats.org/officeDocument/2006/relationships/image" Target="../media/image774.png"/><Relationship Id="rId6" Type="http://schemas.openxmlformats.org/officeDocument/2006/relationships/image" Target="../media/image775.jpg"/></Relationships>
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6.png"/><Relationship Id="rId3" Type="http://schemas.openxmlformats.org/officeDocument/2006/relationships/image" Target="../media/image777.png"/><Relationship Id="rId4" Type="http://schemas.openxmlformats.org/officeDocument/2006/relationships/image" Target="../media/image778.png"/><Relationship Id="rId5" Type="http://schemas.openxmlformats.org/officeDocument/2006/relationships/image" Target="../media/image779.png"/></Relationships>
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0.png"/><Relationship Id="rId3" Type="http://schemas.openxmlformats.org/officeDocument/2006/relationships/image" Target="../media/image781.png"/><Relationship Id="rId4" Type="http://schemas.openxmlformats.org/officeDocument/2006/relationships/image" Target="../media/image782.png"/><Relationship Id="rId5" Type="http://schemas.openxmlformats.org/officeDocument/2006/relationships/image" Target="../media/image783.png"/></Relationships>
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4.png"/><Relationship Id="rId3" Type="http://schemas.openxmlformats.org/officeDocument/2006/relationships/image" Target="../media/image785.png"/><Relationship Id="rId4" Type="http://schemas.openxmlformats.org/officeDocument/2006/relationships/image" Target="../media/image786.png"/><Relationship Id="rId5" Type="http://schemas.openxmlformats.org/officeDocument/2006/relationships/image" Target="../media/image787.png"/></Relationships>
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8.png"/><Relationship Id="rId3" Type="http://schemas.openxmlformats.org/officeDocument/2006/relationships/image" Target="../media/image789.png"/><Relationship Id="rId4" Type="http://schemas.openxmlformats.org/officeDocument/2006/relationships/image" Target="../media/image790.png"/><Relationship Id="rId5" Type="http://schemas.openxmlformats.org/officeDocument/2006/relationships/image" Target="../media/image791.png"/></Relationships>
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2.png"/><Relationship Id="rId3" Type="http://schemas.openxmlformats.org/officeDocument/2006/relationships/image" Target="../media/image793.png"/><Relationship Id="rId4" Type="http://schemas.openxmlformats.org/officeDocument/2006/relationships/image" Target="../media/image794.png"/><Relationship Id="rId5" Type="http://schemas.openxmlformats.org/officeDocument/2006/relationships/image" Target="../media/image795.png"/></Relationships>
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6.png"/><Relationship Id="rId3" Type="http://schemas.openxmlformats.org/officeDocument/2006/relationships/image" Target="../media/image797.png"/><Relationship Id="rId4" Type="http://schemas.openxmlformats.org/officeDocument/2006/relationships/image" Target="../media/image798.png"/><Relationship Id="rId5" Type="http://schemas.openxmlformats.org/officeDocument/2006/relationships/image" Target="../media/image799.png"/><Relationship Id="rId6" Type="http://schemas.openxmlformats.org/officeDocument/2006/relationships/image" Target="../media/image800.png"/></Relationships>
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01.png"/><Relationship Id="rId3" Type="http://schemas.openxmlformats.org/officeDocument/2006/relationships/image" Target="../media/image802.png"/><Relationship Id="rId4" Type="http://schemas.openxmlformats.org/officeDocument/2006/relationships/image" Target="../media/image803.png"/><Relationship Id="rId5" Type="http://schemas.openxmlformats.org/officeDocument/2006/relationships/image" Target="../media/image804.png"/><Relationship Id="rId6" Type="http://schemas.openxmlformats.org/officeDocument/2006/relationships/image" Target="../media/image805.png"/><Relationship Id="rId7" Type="http://schemas.openxmlformats.org/officeDocument/2006/relationships/image" Target="../media/image806.png"/></Relationships>
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07.png"/><Relationship Id="rId3" Type="http://schemas.openxmlformats.org/officeDocument/2006/relationships/image" Target="../media/image808.png"/><Relationship Id="rId4" Type="http://schemas.openxmlformats.org/officeDocument/2006/relationships/image" Target="../media/image809.png"/><Relationship Id="rId5" Type="http://schemas.openxmlformats.org/officeDocument/2006/relationships/image" Target="../media/image810.png"/><Relationship Id="rId6" Type="http://schemas.openxmlformats.org/officeDocument/2006/relationships/image" Target="../media/image811.png"/><Relationship Id="rId7" Type="http://schemas.openxmlformats.org/officeDocument/2006/relationships/image" Target="../media/image812.png"/><Relationship Id="rId8" Type="http://schemas.openxmlformats.org/officeDocument/2006/relationships/image" Target="../media/image813.png"/></Relationships>
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4.png"/><Relationship Id="rId3" Type="http://schemas.openxmlformats.org/officeDocument/2006/relationships/image" Target="../media/image815.png"/><Relationship Id="rId4" Type="http://schemas.openxmlformats.org/officeDocument/2006/relationships/image" Target="../media/image816.png"/><Relationship Id="rId5" Type="http://schemas.openxmlformats.org/officeDocument/2006/relationships/image" Target="../media/image817.png"/><Relationship Id="rId6" Type="http://schemas.openxmlformats.org/officeDocument/2006/relationships/image" Target="../media/image818.png"/></Relationships>
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19.png"/><Relationship Id="rId3" Type="http://schemas.openxmlformats.org/officeDocument/2006/relationships/image" Target="../media/image820.png"/><Relationship Id="rId4" Type="http://schemas.openxmlformats.org/officeDocument/2006/relationships/image" Target="../media/image821.png"/><Relationship Id="rId5" Type="http://schemas.openxmlformats.org/officeDocument/2006/relationships/image" Target="../media/image822.png"/><Relationship Id="rId6" Type="http://schemas.openxmlformats.org/officeDocument/2006/relationships/image" Target="../media/image823.png"/></Relationships>
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24.png"/><Relationship Id="rId3" Type="http://schemas.openxmlformats.org/officeDocument/2006/relationships/image" Target="../media/image825.png"/><Relationship Id="rId4" Type="http://schemas.openxmlformats.org/officeDocument/2006/relationships/image" Target="../media/image826.png"/><Relationship Id="rId5" Type="http://schemas.openxmlformats.org/officeDocument/2006/relationships/image" Target="../media/image827.png"/><Relationship Id="rId6" Type="http://schemas.openxmlformats.org/officeDocument/2006/relationships/image" Target="../media/image828.png"/></Relationships>
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9.png"/><Relationship Id="rId3" Type="http://schemas.openxmlformats.org/officeDocument/2006/relationships/image" Target="../media/image830.png"/><Relationship Id="rId4" Type="http://schemas.openxmlformats.org/officeDocument/2006/relationships/image" Target="../media/image831.png"/><Relationship Id="rId5" Type="http://schemas.openxmlformats.org/officeDocument/2006/relationships/image" Target="../media/image832.png"/><Relationship Id="rId6" Type="http://schemas.openxmlformats.org/officeDocument/2006/relationships/image" Target="../media/image833.jpg"/></Relationships>
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4.png"/><Relationship Id="rId3" Type="http://schemas.openxmlformats.org/officeDocument/2006/relationships/image" Target="../media/image835.png"/><Relationship Id="rId4" Type="http://schemas.openxmlformats.org/officeDocument/2006/relationships/image" Target="../media/image836.png"/><Relationship Id="rId5" Type="http://schemas.openxmlformats.org/officeDocument/2006/relationships/image" Target="../media/image837.png"/><Relationship Id="rId6" Type="http://schemas.openxmlformats.org/officeDocument/2006/relationships/image" Target="../media/image838.png"/><Relationship Id="rId7" Type="http://schemas.openxmlformats.org/officeDocument/2006/relationships/image" Target="../media/image839.png"/></Relationships>
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0.png"/><Relationship Id="rId3" Type="http://schemas.openxmlformats.org/officeDocument/2006/relationships/image" Target="../media/image841.png"/><Relationship Id="rId4" Type="http://schemas.openxmlformats.org/officeDocument/2006/relationships/image" Target="../media/image842.png"/><Relationship Id="rId5" Type="http://schemas.openxmlformats.org/officeDocument/2006/relationships/image" Target="../media/image843.png"/><Relationship Id="rId6" Type="http://schemas.openxmlformats.org/officeDocument/2006/relationships/image" Target="../media/image844.png"/><Relationship Id="rId7" Type="http://schemas.openxmlformats.org/officeDocument/2006/relationships/image" Target="../media/image845.png"/></Relationships>
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6.png"/><Relationship Id="rId3" Type="http://schemas.openxmlformats.org/officeDocument/2006/relationships/image" Target="../media/image847.png"/><Relationship Id="rId4" Type="http://schemas.openxmlformats.org/officeDocument/2006/relationships/image" Target="../media/image848.png"/><Relationship Id="rId5" Type="http://schemas.openxmlformats.org/officeDocument/2006/relationships/image" Target="../media/image849.png"/><Relationship Id="rId6" Type="http://schemas.openxmlformats.org/officeDocument/2006/relationships/image" Target="../media/image850.png"/></Relationships>
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1.png"/><Relationship Id="rId3" Type="http://schemas.openxmlformats.org/officeDocument/2006/relationships/image" Target="../media/image852.png"/><Relationship Id="rId4" Type="http://schemas.openxmlformats.org/officeDocument/2006/relationships/image" Target="../media/image853.png"/><Relationship Id="rId5" Type="http://schemas.openxmlformats.org/officeDocument/2006/relationships/image" Target="../media/image854.png"/><Relationship Id="rId6" Type="http://schemas.openxmlformats.org/officeDocument/2006/relationships/image" Target="../media/image855.png"/></Relationships>
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6.png"/><Relationship Id="rId3" Type="http://schemas.openxmlformats.org/officeDocument/2006/relationships/image" Target="../media/image857.png"/><Relationship Id="rId4" Type="http://schemas.openxmlformats.org/officeDocument/2006/relationships/image" Target="../media/image858.png"/><Relationship Id="rId5" Type="http://schemas.openxmlformats.org/officeDocument/2006/relationships/image" Target="../media/image859.png"/><Relationship Id="rId6" Type="http://schemas.openxmlformats.org/officeDocument/2006/relationships/image" Target="../media/image860.png"/></Relationships>
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1.png"/><Relationship Id="rId3" Type="http://schemas.openxmlformats.org/officeDocument/2006/relationships/image" Target="../media/image862.png"/><Relationship Id="rId4" Type="http://schemas.openxmlformats.org/officeDocument/2006/relationships/image" Target="../media/image863.png"/><Relationship Id="rId5" Type="http://schemas.openxmlformats.org/officeDocument/2006/relationships/image" Target="../media/image864.png"/><Relationship Id="rId6" Type="http://schemas.openxmlformats.org/officeDocument/2006/relationships/image" Target="../media/image865.png"/></Relationships>
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6.png"/><Relationship Id="rId3" Type="http://schemas.openxmlformats.org/officeDocument/2006/relationships/image" Target="../media/image867.png"/><Relationship Id="rId4" Type="http://schemas.openxmlformats.org/officeDocument/2006/relationships/image" Target="../media/image868.png"/><Relationship Id="rId5" Type="http://schemas.openxmlformats.org/officeDocument/2006/relationships/image" Target="../media/image869.png"/><Relationship Id="rId6" Type="http://schemas.openxmlformats.org/officeDocument/2006/relationships/image" Target="../media/image870.png"/></Relationships>
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1.png"/><Relationship Id="rId3" Type="http://schemas.openxmlformats.org/officeDocument/2006/relationships/image" Target="../media/image872.png"/><Relationship Id="rId4" Type="http://schemas.openxmlformats.org/officeDocument/2006/relationships/image" Target="../media/image873.png"/><Relationship Id="rId5" Type="http://schemas.openxmlformats.org/officeDocument/2006/relationships/image" Target="../media/image874.png"/><Relationship Id="rId6" Type="http://schemas.openxmlformats.org/officeDocument/2006/relationships/image" Target="../media/image875.png"/></Relationships>
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6.png"/><Relationship Id="rId3" Type="http://schemas.openxmlformats.org/officeDocument/2006/relationships/image" Target="../media/image877.png"/><Relationship Id="rId4" Type="http://schemas.openxmlformats.org/officeDocument/2006/relationships/image" Target="../media/image878.png"/><Relationship Id="rId5" Type="http://schemas.openxmlformats.org/officeDocument/2006/relationships/image" Target="../media/image879.png"/><Relationship Id="rId6" Type="http://schemas.openxmlformats.org/officeDocument/2006/relationships/image" Target="../media/image880.png"/></Relationships>
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1.png"/><Relationship Id="rId3" Type="http://schemas.openxmlformats.org/officeDocument/2006/relationships/image" Target="../media/image882.png"/><Relationship Id="rId4" Type="http://schemas.openxmlformats.org/officeDocument/2006/relationships/image" Target="../media/image883.png"/></Relationships>
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4.png"/><Relationship Id="rId3" Type="http://schemas.openxmlformats.org/officeDocument/2006/relationships/image" Target="../media/image885.png"/><Relationship Id="rId4" Type="http://schemas.openxmlformats.org/officeDocument/2006/relationships/image" Target="../media/image886.png"/><Relationship Id="rId5" Type="http://schemas.openxmlformats.org/officeDocument/2006/relationships/image" Target="../media/image887.png"/><Relationship Id="rId6" Type="http://schemas.openxmlformats.org/officeDocument/2006/relationships/image" Target="../media/image888.png"/></Relationships>
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9.png"/><Relationship Id="rId3" Type="http://schemas.openxmlformats.org/officeDocument/2006/relationships/image" Target="../media/image890.png"/><Relationship Id="rId4" Type="http://schemas.openxmlformats.org/officeDocument/2006/relationships/image" Target="../media/image891.png"/><Relationship Id="rId5" Type="http://schemas.openxmlformats.org/officeDocument/2006/relationships/image" Target="../media/image892.png"/><Relationship Id="rId6" Type="http://schemas.openxmlformats.org/officeDocument/2006/relationships/image" Target="../media/image893.png"/></Relationships>
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4.png"/><Relationship Id="rId3" Type="http://schemas.openxmlformats.org/officeDocument/2006/relationships/image" Target="../media/image895.png"/><Relationship Id="rId4" Type="http://schemas.openxmlformats.org/officeDocument/2006/relationships/image" Target="../media/image896.png"/><Relationship Id="rId5" Type="http://schemas.openxmlformats.org/officeDocument/2006/relationships/image" Target="../media/image897.png"/><Relationship Id="rId6" Type="http://schemas.openxmlformats.org/officeDocument/2006/relationships/image" Target="../media/image898.png"/></Relationships>
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9.png"/><Relationship Id="rId3" Type="http://schemas.openxmlformats.org/officeDocument/2006/relationships/image" Target="../media/image900.png"/><Relationship Id="rId4" Type="http://schemas.openxmlformats.org/officeDocument/2006/relationships/image" Target="../media/image901.png"/><Relationship Id="rId5" Type="http://schemas.openxmlformats.org/officeDocument/2006/relationships/image" Target="../media/image902.png"/><Relationship Id="rId6" Type="http://schemas.openxmlformats.org/officeDocument/2006/relationships/image" Target="../media/image903.jpg"/></Relationships>
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4.png"/><Relationship Id="rId3" Type="http://schemas.openxmlformats.org/officeDocument/2006/relationships/image" Target="../media/image905.png"/><Relationship Id="rId4" Type="http://schemas.openxmlformats.org/officeDocument/2006/relationships/image" Target="../media/image906.png"/><Relationship Id="rId5" Type="http://schemas.openxmlformats.org/officeDocument/2006/relationships/image" Target="../media/image907.png"/></Relationships>
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8.png"/><Relationship Id="rId3" Type="http://schemas.openxmlformats.org/officeDocument/2006/relationships/image" Target="../media/image909.png"/><Relationship Id="rId4" Type="http://schemas.openxmlformats.org/officeDocument/2006/relationships/image" Target="../media/image910.png"/><Relationship Id="rId5" Type="http://schemas.openxmlformats.org/officeDocument/2006/relationships/image" Target="../media/image911.png"/></Relationships>
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2.png"/><Relationship Id="rId3" Type="http://schemas.openxmlformats.org/officeDocument/2006/relationships/image" Target="../media/image913.png"/><Relationship Id="rId4" Type="http://schemas.openxmlformats.org/officeDocument/2006/relationships/image" Target="../media/image914.png"/><Relationship Id="rId5" Type="http://schemas.openxmlformats.org/officeDocument/2006/relationships/image" Target="../media/image915.png"/><Relationship Id="rId6" Type="http://schemas.openxmlformats.org/officeDocument/2006/relationships/image" Target="../media/image916.png"/></Relationships>
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7.png"/><Relationship Id="rId3" Type="http://schemas.openxmlformats.org/officeDocument/2006/relationships/image" Target="../media/image918.png"/><Relationship Id="rId4" Type="http://schemas.openxmlformats.org/officeDocument/2006/relationships/image" Target="../media/image919.png"/><Relationship Id="rId5" Type="http://schemas.openxmlformats.org/officeDocument/2006/relationships/image" Target="../media/image920.png"/><Relationship Id="rId6" Type="http://schemas.openxmlformats.org/officeDocument/2006/relationships/image" Target="../media/image921.png"/><Relationship Id="rId7" Type="http://schemas.openxmlformats.org/officeDocument/2006/relationships/image" Target="../media/image922.png"/></Relationships>
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23.png"/><Relationship Id="rId3" Type="http://schemas.openxmlformats.org/officeDocument/2006/relationships/image" Target="../media/image924.png"/><Relationship Id="rId4" Type="http://schemas.openxmlformats.org/officeDocument/2006/relationships/image" Target="../media/image925.png"/></Relationships>
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6.png"/><Relationship Id="rId3" Type="http://schemas.openxmlformats.org/officeDocument/2006/relationships/image" Target="../media/image927.png"/><Relationship Id="rId4" Type="http://schemas.openxmlformats.org/officeDocument/2006/relationships/image" Target="../media/image928.png"/><Relationship Id="rId5" Type="http://schemas.openxmlformats.org/officeDocument/2006/relationships/image" Target="../media/image929.png"/><Relationship Id="rId6" Type="http://schemas.openxmlformats.org/officeDocument/2006/relationships/image" Target="../media/image930.png"/></Relationships>
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31.png"/><Relationship Id="rId3" Type="http://schemas.openxmlformats.org/officeDocument/2006/relationships/image" Target="../media/image932.png"/><Relationship Id="rId4" Type="http://schemas.openxmlformats.org/officeDocument/2006/relationships/image" Target="../media/image933.png"/><Relationship Id="rId5" Type="http://schemas.openxmlformats.org/officeDocument/2006/relationships/image" Target="../media/image934.png"/><Relationship Id="rId6" Type="http://schemas.openxmlformats.org/officeDocument/2006/relationships/image" Target="../media/image935.jpg"/></Relationships>
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6.png"/><Relationship Id="rId3" Type="http://schemas.openxmlformats.org/officeDocument/2006/relationships/image" Target="../media/image937.png"/><Relationship Id="rId4" Type="http://schemas.openxmlformats.org/officeDocument/2006/relationships/image" Target="../media/image938.png"/><Relationship Id="rId5" Type="http://schemas.openxmlformats.org/officeDocument/2006/relationships/image" Target="../media/image939.png"/><Relationship Id="rId6" Type="http://schemas.openxmlformats.org/officeDocument/2006/relationships/image" Target="../media/image940.png"/></Relationships>
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41.png"/><Relationship Id="rId3" Type="http://schemas.openxmlformats.org/officeDocument/2006/relationships/image" Target="../media/image942.png"/><Relationship Id="rId4" Type="http://schemas.openxmlformats.org/officeDocument/2006/relationships/image" Target="../media/image943.png"/><Relationship Id="rId5" Type="http://schemas.openxmlformats.org/officeDocument/2006/relationships/image" Target="../media/image944.png"/><Relationship Id="rId6" Type="http://schemas.openxmlformats.org/officeDocument/2006/relationships/image" Target="../media/image945.jpg"/><Relationship Id="rId7" Type="http://schemas.openxmlformats.org/officeDocument/2006/relationships/image" Target="../media/image946.png"/></Relationships>
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7.png"/><Relationship Id="rId3" Type="http://schemas.openxmlformats.org/officeDocument/2006/relationships/image" Target="../media/image948.png"/><Relationship Id="rId4" Type="http://schemas.openxmlformats.org/officeDocument/2006/relationships/image" Target="../media/image949.png"/><Relationship Id="rId5" Type="http://schemas.openxmlformats.org/officeDocument/2006/relationships/image" Target="../media/image950.png"/><Relationship Id="rId6" Type="http://schemas.openxmlformats.org/officeDocument/2006/relationships/image" Target="../media/image951.jpg"/><Relationship Id="rId7" Type="http://schemas.openxmlformats.org/officeDocument/2006/relationships/image" Target="../media/image952.jpg"/></Relationships>
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3.png"/><Relationship Id="rId3" Type="http://schemas.openxmlformats.org/officeDocument/2006/relationships/image" Target="../media/image954.png"/><Relationship Id="rId4" Type="http://schemas.openxmlformats.org/officeDocument/2006/relationships/image" Target="../media/image955.png"/><Relationship Id="rId5" Type="http://schemas.openxmlformats.org/officeDocument/2006/relationships/image" Target="../media/image956.png"/><Relationship Id="rId6" Type="http://schemas.openxmlformats.org/officeDocument/2006/relationships/image" Target="../media/image957.jpg"/></Relationships>
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8.png"/><Relationship Id="rId3" Type="http://schemas.openxmlformats.org/officeDocument/2006/relationships/image" Target="../media/image959.png"/><Relationship Id="rId4" Type="http://schemas.openxmlformats.org/officeDocument/2006/relationships/image" Target="../media/image960.png"/><Relationship Id="rId5" Type="http://schemas.openxmlformats.org/officeDocument/2006/relationships/image" Target="../media/image961.png"/><Relationship Id="rId6" Type="http://schemas.openxmlformats.org/officeDocument/2006/relationships/image" Target="../media/image962.png"/></Relationships>
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63.png"/><Relationship Id="rId3" Type="http://schemas.openxmlformats.org/officeDocument/2006/relationships/image" Target="../media/image964.png"/><Relationship Id="rId4" Type="http://schemas.openxmlformats.org/officeDocument/2006/relationships/image" Target="../media/image965.png"/><Relationship Id="rId5" Type="http://schemas.openxmlformats.org/officeDocument/2006/relationships/image" Target="../media/image966.png"/></Relationships>
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7.png"/><Relationship Id="rId3" Type="http://schemas.openxmlformats.org/officeDocument/2006/relationships/image" Target="../media/image968.png"/><Relationship Id="rId4" Type="http://schemas.openxmlformats.org/officeDocument/2006/relationships/image" Target="../media/image969.png"/><Relationship Id="rId5" Type="http://schemas.openxmlformats.org/officeDocument/2006/relationships/image" Target="../media/image970.png"/></Relationships>
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1.png"/><Relationship Id="rId3" Type="http://schemas.openxmlformats.org/officeDocument/2006/relationships/image" Target="../media/image972.png"/><Relationship Id="rId4" Type="http://schemas.openxmlformats.org/officeDocument/2006/relationships/image" Target="../media/image973.png"/><Relationship Id="rId5" Type="http://schemas.openxmlformats.org/officeDocument/2006/relationships/image" Target="../media/image974.png"/></Relationships>
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5.png"/><Relationship Id="rId3" Type="http://schemas.openxmlformats.org/officeDocument/2006/relationships/image" Target="../media/image976.png"/><Relationship Id="rId4" Type="http://schemas.openxmlformats.org/officeDocument/2006/relationships/image" Target="../media/image977.png"/><Relationship Id="rId5" Type="http://schemas.openxmlformats.org/officeDocument/2006/relationships/image" Target="../media/image978.png"/></Relationships>
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9.png"/><Relationship Id="rId3" Type="http://schemas.openxmlformats.org/officeDocument/2006/relationships/image" Target="../media/image980.png"/><Relationship Id="rId4" Type="http://schemas.openxmlformats.org/officeDocument/2006/relationships/image" Target="../media/image981.png"/><Relationship Id="rId5" Type="http://schemas.openxmlformats.org/officeDocument/2006/relationships/image" Target="../media/image982.png"/></Relationships>
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3.png"/><Relationship Id="rId3" Type="http://schemas.openxmlformats.org/officeDocument/2006/relationships/image" Target="../media/image984.png"/><Relationship Id="rId4" Type="http://schemas.openxmlformats.org/officeDocument/2006/relationships/image" Target="../media/image985.png"/><Relationship Id="rId5" Type="http://schemas.openxmlformats.org/officeDocument/2006/relationships/image" Target="../media/image986.png"/></Relationships>
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7.png"/><Relationship Id="rId3" Type="http://schemas.openxmlformats.org/officeDocument/2006/relationships/image" Target="../media/image988.png"/><Relationship Id="rId4" Type="http://schemas.openxmlformats.org/officeDocument/2006/relationships/image" Target="../media/image989.png"/><Relationship Id="rId5" Type="http://schemas.openxmlformats.org/officeDocument/2006/relationships/image" Target="../media/image990.png"/></Relationships>
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1.png"/><Relationship Id="rId3" Type="http://schemas.openxmlformats.org/officeDocument/2006/relationships/image" Target="../media/image992.png"/><Relationship Id="rId4" Type="http://schemas.openxmlformats.org/officeDocument/2006/relationships/image" Target="../media/image993.png"/><Relationship Id="rId5" Type="http://schemas.openxmlformats.org/officeDocument/2006/relationships/image" Target="../media/image994.png"/></Relationships>
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5.png"/><Relationship Id="rId3" Type="http://schemas.openxmlformats.org/officeDocument/2006/relationships/image" Target="../media/image996.png"/><Relationship Id="rId4" Type="http://schemas.openxmlformats.org/officeDocument/2006/relationships/image" Target="../media/image997.png"/><Relationship Id="rId5" Type="http://schemas.openxmlformats.org/officeDocument/2006/relationships/image" Target="../media/image998.png"/></Relationships>
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9.png"/><Relationship Id="rId3" Type="http://schemas.openxmlformats.org/officeDocument/2006/relationships/image" Target="../media/image1000.png"/><Relationship Id="rId4" Type="http://schemas.openxmlformats.org/officeDocument/2006/relationships/image" Target="../media/image1001.png"/><Relationship Id="rId5" Type="http://schemas.openxmlformats.org/officeDocument/2006/relationships/image" Target="../media/image1002.png"/></Relationships>
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3.png"/><Relationship Id="rId3" Type="http://schemas.openxmlformats.org/officeDocument/2006/relationships/image" Target="../media/image1004.png"/><Relationship Id="rId4" Type="http://schemas.openxmlformats.org/officeDocument/2006/relationships/image" Target="../media/image1005.png"/><Relationship Id="rId5" Type="http://schemas.openxmlformats.org/officeDocument/2006/relationships/image" Target="../media/image1006.png"/><Relationship Id="rId6" Type="http://schemas.openxmlformats.org/officeDocument/2006/relationships/image" Target="../media/image1007.png"/></Relationships>
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8.png"/><Relationship Id="rId3" Type="http://schemas.openxmlformats.org/officeDocument/2006/relationships/image" Target="../media/image1009.png"/><Relationship Id="rId4" Type="http://schemas.openxmlformats.org/officeDocument/2006/relationships/image" Target="../media/image1010.png"/><Relationship Id="rId5" Type="http://schemas.openxmlformats.org/officeDocument/2006/relationships/image" Target="../media/image1011.png"/><Relationship Id="rId6" Type="http://schemas.openxmlformats.org/officeDocument/2006/relationships/image" Target="../media/image1012.png"/></Relationships>
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3.png"/><Relationship Id="rId3" Type="http://schemas.openxmlformats.org/officeDocument/2006/relationships/image" Target="../media/image1014.png"/><Relationship Id="rId4" Type="http://schemas.openxmlformats.org/officeDocument/2006/relationships/image" Target="../media/image1015.png"/><Relationship Id="rId5" Type="http://schemas.openxmlformats.org/officeDocument/2006/relationships/image" Target="../media/image1016.png"/><Relationship Id="rId6" Type="http://schemas.openxmlformats.org/officeDocument/2006/relationships/image" Target="../media/image1017.png"/></Relationships>
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8.png"/><Relationship Id="rId3" Type="http://schemas.openxmlformats.org/officeDocument/2006/relationships/image" Target="../media/image1019.png"/><Relationship Id="rId4" Type="http://schemas.openxmlformats.org/officeDocument/2006/relationships/image" Target="../media/image1020.png"/><Relationship Id="rId5" Type="http://schemas.openxmlformats.org/officeDocument/2006/relationships/image" Target="../media/image1021.png"/><Relationship Id="rId6" Type="http://schemas.openxmlformats.org/officeDocument/2006/relationships/image" Target="../media/image1022.png"/></Relationships>
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3.png"/><Relationship Id="rId3" Type="http://schemas.openxmlformats.org/officeDocument/2006/relationships/image" Target="../media/image1024.png"/><Relationship Id="rId4" Type="http://schemas.openxmlformats.org/officeDocument/2006/relationships/image" Target="../media/image1025.png"/><Relationship Id="rId5" Type="http://schemas.openxmlformats.org/officeDocument/2006/relationships/image" Target="../media/image1026.png"/></Relationships>
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7.png"/><Relationship Id="rId3" Type="http://schemas.openxmlformats.org/officeDocument/2006/relationships/image" Target="../media/image1028.png"/><Relationship Id="rId4" Type="http://schemas.openxmlformats.org/officeDocument/2006/relationships/image" Target="../media/image1029.png"/><Relationship Id="rId5" Type="http://schemas.openxmlformats.org/officeDocument/2006/relationships/image" Target="../media/image1030.png"/><Relationship Id="rId6" Type="http://schemas.openxmlformats.org/officeDocument/2006/relationships/image" Target="../media/image1031.png"/><Relationship Id="rId7" Type="http://schemas.openxmlformats.org/officeDocument/2006/relationships/image" Target="../media/image1032.png"/></Relationships>
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3.png"/><Relationship Id="rId3" Type="http://schemas.openxmlformats.org/officeDocument/2006/relationships/image" Target="../media/image1034.png"/><Relationship Id="rId4" Type="http://schemas.openxmlformats.org/officeDocument/2006/relationships/image" Target="../media/image1035.png"/><Relationship Id="rId5" Type="http://schemas.openxmlformats.org/officeDocument/2006/relationships/image" Target="../media/image1036.png"/><Relationship Id="rId6" Type="http://schemas.openxmlformats.org/officeDocument/2006/relationships/image" Target="../media/image1037.png"/></Relationships>
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8.png"/><Relationship Id="rId3" Type="http://schemas.openxmlformats.org/officeDocument/2006/relationships/image" Target="../media/image1039.png"/><Relationship Id="rId4" Type="http://schemas.openxmlformats.org/officeDocument/2006/relationships/image" Target="../media/image1040.png"/></Relationships>
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1.png"/><Relationship Id="rId3" Type="http://schemas.openxmlformats.org/officeDocument/2006/relationships/image" Target="../media/image1042.png"/><Relationship Id="rId4" Type="http://schemas.openxmlformats.org/officeDocument/2006/relationships/image" Target="../media/image1043.png"/><Relationship Id="rId5" Type="http://schemas.openxmlformats.org/officeDocument/2006/relationships/image" Target="../media/image1044.png"/><Relationship Id="rId6" Type="http://schemas.openxmlformats.org/officeDocument/2006/relationships/image" Target="../media/image1045.jpg"/></Relationships>
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46.png"/><Relationship Id="rId3" Type="http://schemas.openxmlformats.org/officeDocument/2006/relationships/image" Target="../media/image1047.png"/><Relationship Id="rId4" Type="http://schemas.openxmlformats.org/officeDocument/2006/relationships/image" Target="../media/image1048.png"/><Relationship Id="rId5" Type="http://schemas.openxmlformats.org/officeDocument/2006/relationships/image" Target="../media/image1049.png"/></Relationships>
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0.png"/><Relationship Id="rId3" Type="http://schemas.openxmlformats.org/officeDocument/2006/relationships/image" Target="../media/image1051.png"/><Relationship Id="rId4" Type="http://schemas.openxmlformats.org/officeDocument/2006/relationships/image" Target="../media/image1052.png"/><Relationship Id="rId5" Type="http://schemas.openxmlformats.org/officeDocument/2006/relationships/image" Target="../media/image1053.png"/></Relationships>
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4.png"/><Relationship Id="rId3" Type="http://schemas.openxmlformats.org/officeDocument/2006/relationships/image" Target="../media/image1055.png"/><Relationship Id="rId4" Type="http://schemas.openxmlformats.org/officeDocument/2006/relationships/image" Target="../media/image1056.png"/><Relationship Id="rId5" Type="http://schemas.openxmlformats.org/officeDocument/2006/relationships/image" Target="../media/image1057.png"/></Relationships>
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8.png"/><Relationship Id="rId3" Type="http://schemas.openxmlformats.org/officeDocument/2006/relationships/image" Target="../media/image1059.png"/><Relationship Id="rId4" Type="http://schemas.openxmlformats.org/officeDocument/2006/relationships/image" Target="../media/image1060.png"/><Relationship Id="rId5" Type="http://schemas.openxmlformats.org/officeDocument/2006/relationships/image" Target="../media/image1061.png"/></Relationships>
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2.png"/><Relationship Id="rId3" Type="http://schemas.openxmlformats.org/officeDocument/2006/relationships/image" Target="../media/image1063.png"/><Relationship Id="rId4" Type="http://schemas.openxmlformats.org/officeDocument/2006/relationships/image" Target="../media/image1064.png"/><Relationship Id="rId5" Type="http://schemas.openxmlformats.org/officeDocument/2006/relationships/image" Target="../media/image1065.png"/></Relationships>
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6.png"/><Relationship Id="rId3" Type="http://schemas.openxmlformats.org/officeDocument/2006/relationships/image" Target="../media/image1067.png"/><Relationship Id="rId4" Type="http://schemas.openxmlformats.org/officeDocument/2006/relationships/image" Target="../media/image1068.png"/><Relationship Id="rId5" Type="http://schemas.openxmlformats.org/officeDocument/2006/relationships/image" Target="../media/image1069.png"/></Relationships>
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0.png"/><Relationship Id="rId3" Type="http://schemas.openxmlformats.org/officeDocument/2006/relationships/image" Target="../media/image1071.png"/><Relationship Id="rId4" Type="http://schemas.openxmlformats.org/officeDocument/2006/relationships/image" Target="../media/image1072.png"/><Relationship Id="rId5" Type="http://schemas.openxmlformats.org/officeDocument/2006/relationships/image" Target="../media/image1073.png"/></Relationships>
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4.png"/><Relationship Id="rId3" Type="http://schemas.openxmlformats.org/officeDocument/2006/relationships/image" Target="../media/image1075.png"/><Relationship Id="rId4" Type="http://schemas.openxmlformats.org/officeDocument/2006/relationships/image" Target="../media/image1076.png"/><Relationship Id="rId5" Type="http://schemas.openxmlformats.org/officeDocument/2006/relationships/image" Target="../media/image1077.png"/></Relationships>
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8.png"/><Relationship Id="rId3" Type="http://schemas.openxmlformats.org/officeDocument/2006/relationships/image" Target="../media/image1079.png"/><Relationship Id="rId4" Type="http://schemas.openxmlformats.org/officeDocument/2006/relationships/image" Target="../media/image1080.png"/><Relationship Id="rId5" Type="http://schemas.openxmlformats.org/officeDocument/2006/relationships/image" Target="../media/image1081.png"/></Relationships>
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2.png"/><Relationship Id="rId3" Type="http://schemas.openxmlformats.org/officeDocument/2006/relationships/image" Target="../media/image1083.png"/><Relationship Id="rId4" Type="http://schemas.openxmlformats.org/officeDocument/2006/relationships/image" Target="../media/image1084.png"/><Relationship Id="rId5" Type="http://schemas.openxmlformats.org/officeDocument/2006/relationships/image" Target="../media/image1085.png"/></Relationships>
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6.png"/><Relationship Id="rId3" Type="http://schemas.openxmlformats.org/officeDocument/2006/relationships/image" Target="../media/image1087.png"/><Relationship Id="rId4" Type="http://schemas.openxmlformats.org/officeDocument/2006/relationships/image" Target="../media/image1088.png"/><Relationship Id="rId5" Type="http://schemas.openxmlformats.org/officeDocument/2006/relationships/image" Target="../media/image1089.png"/></Relationships>
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0.png"/><Relationship Id="rId3" Type="http://schemas.openxmlformats.org/officeDocument/2006/relationships/image" Target="../media/image1091.png"/><Relationship Id="rId4" Type="http://schemas.openxmlformats.org/officeDocument/2006/relationships/image" Target="../media/image1092.png"/><Relationship Id="rId5" Type="http://schemas.openxmlformats.org/officeDocument/2006/relationships/image" Target="../media/image1093.png"/></Relationships>
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4.png"/><Relationship Id="rId3" Type="http://schemas.openxmlformats.org/officeDocument/2006/relationships/image" Target="../media/image1095.png"/><Relationship Id="rId4" Type="http://schemas.openxmlformats.org/officeDocument/2006/relationships/image" Target="../media/image1096.png"/><Relationship Id="rId5" Type="http://schemas.openxmlformats.org/officeDocument/2006/relationships/image" Target="../media/image1097.png"/></Relationships>
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8.png"/><Relationship Id="rId3" Type="http://schemas.openxmlformats.org/officeDocument/2006/relationships/image" Target="../media/image1099.png"/><Relationship Id="rId4" Type="http://schemas.openxmlformats.org/officeDocument/2006/relationships/image" Target="../media/image1100.png"/><Relationship Id="rId5" Type="http://schemas.openxmlformats.org/officeDocument/2006/relationships/image" Target="../media/image1101.png"/></Relationships>
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2.png"/><Relationship Id="rId3" Type="http://schemas.openxmlformats.org/officeDocument/2006/relationships/image" Target="../media/image1103.png"/><Relationship Id="rId4" Type="http://schemas.openxmlformats.org/officeDocument/2006/relationships/image" Target="../media/image1104.png"/><Relationship Id="rId5" Type="http://schemas.openxmlformats.org/officeDocument/2006/relationships/image" Target="../media/image1105.png"/></Relationships>
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06.png"/><Relationship Id="rId3" Type="http://schemas.openxmlformats.org/officeDocument/2006/relationships/image" Target="../media/image1107.png"/><Relationship Id="rId4" Type="http://schemas.openxmlformats.org/officeDocument/2006/relationships/image" Target="../media/image1108.png"/><Relationship Id="rId5" Type="http://schemas.openxmlformats.org/officeDocument/2006/relationships/image" Target="../media/image1109.png"/></Relationships>
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0.png"/><Relationship Id="rId3" Type="http://schemas.openxmlformats.org/officeDocument/2006/relationships/image" Target="../media/image1111.png"/><Relationship Id="rId4" Type="http://schemas.openxmlformats.org/officeDocument/2006/relationships/image" Target="../media/image1112.png"/><Relationship Id="rId5" Type="http://schemas.openxmlformats.org/officeDocument/2006/relationships/image" Target="../media/image1113.png"/></Relationships>
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4.png"/><Relationship Id="rId3" Type="http://schemas.openxmlformats.org/officeDocument/2006/relationships/image" Target="../media/image1115.png"/><Relationship Id="rId4" Type="http://schemas.openxmlformats.org/officeDocument/2006/relationships/image" Target="../media/image1116.png"/><Relationship Id="rId5" Type="http://schemas.openxmlformats.org/officeDocument/2006/relationships/image" Target="../media/image1117.png"/></Relationships>
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8.png"/><Relationship Id="rId3" Type="http://schemas.openxmlformats.org/officeDocument/2006/relationships/image" Target="../media/image1119.png"/><Relationship Id="rId4" Type="http://schemas.openxmlformats.org/officeDocument/2006/relationships/image" Target="../media/image1120.png"/><Relationship Id="rId5" Type="http://schemas.openxmlformats.org/officeDocument/2006/relationships/image" Target="../media/image1121.png"/></Relationships>
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2.png"/><Relationship Id="rId3" Type="http://schemas.openxmlformats.org/officeDocument/2006/relationships/image" Target="../media/image1123.png"/><Relationship Id="rId4" Type="http://schemas.openxmlformats.org/officeDocument/2006/relationships/image" Target="../media/image1124.png"/><Relationship Id="rId5" Type="http://schemas.openxmlformats.org/officeDocument/2006/relationships/image" Target="../media/image1125.png"/></Relationships>
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6.png"/><Relationship Id="rId3" Type="http://schemas.openxmlformats.org/officeDocument/2006/relationships/image" Target="../media/image1127.png"/><Relationship Id="rId4" Type="http://schemas.openxmlformats.org/officeDocument/2006/relationships/image" Target="../media/image1128.png"/><Relationship Id="rId5" Type="http://schemas.openxmlformats.org/officeDocument/2006/relationships/image" Target="../media/image1129.png"/></Relationships>
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0.png"/><Relationship Id="rId3" Type="http://schemas.openxmlformats.org/officeDocument/2006/relationships/image" Target="../media/image1131.png"/><Relationship Id="rId4" Type="http://schemas.openxmlformats.org/officeDocument/2006/relationships/image" Target="../media/image1132.png"/><Relationship Id="rId5" Type="http://schemas.openxmlformats.org/officeDocument/2006/relationships/image" Target="../media/image1133.png"/></Relationships>
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4.png"/><Relationship Id="rId3" Type="http://schemas.openxmlformats.org/officeDocument/2006/relationships/image" Target="../media/image1135.png"/><Relationship Id="rId4" Type="http://schemas.openxmlformats.org/officeDocument/2006/relationships/image" Target="../media/image1136.png"/><Relationship Id="rId5" Type="http://schemas.openxmlformats.org/officeDocument/2006/relationships/image" Target="../media/image1137.png"/></Relationships>
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8.png"/><Relationship Id="rId3" Type="http://schemas.openxmlformats.org/officeDocument/2006/relationships/image" Target="../media/image1139.png"/><Relationship Id="rId4" Type="http://schemas.openxmlformats.org/officeDocument/2006/relationships/image" Target="../media/image1140.png"/><Relationship Id="rId5" Type="http://schemas.openxmlformats.org/officeDocument/2006/relationships/image" Target="../media/image1141.png"/></Relationships>
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2.png"/><Relationship Id="rId3" Type="http://schemas.openxmlformats.org/officeDocument/2006/relationships/image" Target="../media/image1143.png"/><Relationship Id="rId4" Type="http://schemas.openxmlformats.org/officeDocument/2006/relationships/image" Target="../media/image1144.png"/><Relationship Id="rId5" Type="http://schemas.openxmlformats.org/officeDocument/2006/relationships/image" Target="../media/image114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993770" y="4283964"/>
            <a:ext cx="3373754" cy="272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54119" y="5424677"/>
            <a:ext cx="4754210" cy="5958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38706" y="1257300"/>
            <a:ext cx="3816096" cy="2862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410333" y="609600"/>
            <a:ext cx="4105910" cy="506095"/>
          </a:xfrm>
          <a:custGeom>
            <a:avLst/>
            <a:gdLst/>
            <a:ahLst/>
            <a:cxnLst/>
            <a:rect l="l" t="t" r="r" b="b"/>
            <a:pathLst>
              <a:path w="4105909" h="506094">
                <a:moveTo>
                  <a:pt x="3814571" y="495299"/>
                </a:moveTo>
                <a:lnTo>
                  <a:pt x="3814571" y="396239"/>
                </a:lnTo>
                <a:lnTo>
                  <a:pt x="3709415" y="396239"/>
                </a:lnTo>
                <a:lnTo>
                  <a:pt x="3709415" y="495299"/>
                </a:lnTo>
                <a:lnTo>
                  <a:pt x="3814571" y="495299"/>
                </a:lnTo>
                <a:close/>
              </a:path>
              <a:path w="4105909" h="506094">
                <a:moveTo>
                  <a:pt x="3304031" y="495299"/>
                </a:moveTo>
                <a:lnTo>
                  <a:pt x="3304031" y="396239"/>
                </a:lnTo>
                <a:lnTo>
                  <a:pt x="3197351" y="396239"/>
                </a:lnTo>
                <a:lnTo>
                  <a:pt x="3197351" y="495299"/>
                </a:lnTo>
                <a:lnTo>
                  <a:pt x="3304031" y="495299"/>
                </a:lnTo>
                <a:close/>
              </a:path>
              <a:path w="4105909" h="506094">
                <a:moveTo>
                  <a:pt x="3683507" y="495299"/>
                </a:moveTo>
                <a:lnTo>
                  <a:pt x="3599687" y="10667"/>
                </a:lnTo>
                <a:lnTo>
                  <a:pt x="3387851" y="10667"/>
                </a:lnTo>
                <a:lnTo>
                  <a:pt x="3313175" y="495299"/>
                </a:lnTo>
                <a:lnTo>
                  <a:pt x="3464051" y="495299"/>
                </a:lnTo>
                <a:lnTo>
                  <a:pt x="3471671" y="422909"/>
                </a:lnTo>
                <a:lnTo>
                  <a:pt x="3471671" y="321563"/>
                </a:lnTo>
                <a:lnTo>
                  <a:pt x="3475100" y="284964"/>
                </a:lnTo>
                <a:lnTo>
                  <a:pt x="3480815" y="239077"/>
                </a:lnTo>
                <a:lnTo>
                  <a:pt x="3488816" y="183761"/>
                </a:lnTo>
                <a:lnTo>
                  <a:pt x="3499103" y="118871"/>
                </a:lnTo>
                <a:lnTo>
                  <a:pt x="3510533" y="229933"/>
                </a:lnTo>
                <a:lnTo>
                  <a:pt x="3516248" y="278106"/>
                </a:lnTo>
                <a:lnTo>
                  <a:pt x="3521963" y="321563"/>
                </a:lnTo>
                <a:lnTo>
                  <a:pt x="3521963" y="408431"/>
                </a:lnTo>
                <a:lnTo>
                  <a:pt x="3525011" y="408431"/>
                </a:lnTo>
                <a:lnTo>
                  <a:pt x="3534155" y="495299"/>
                </a:lnTo>
                <a:lnTo>
                  <a:pt x="3683507" y="495299"/>
                </a:lnTo>
                <a:close/>
              </a:path>
              <a:path w="4105909" h="506094">
                <a:moveTo>
                  <a:pt x="3521963" y="408431"/>
                </a:moveTo>
                <a:lnTo>
                  <a:pt x="3521963" y="321563"/>
                </a:lnTo>
                <a:lnTo>
                  <a:pt x="3471671" y="321563"/>
                </a:lnTo>
                <a:lnTo>
                  <a:pt x="3471671" y="422909"/>
                </a:lnTo>
                <a:lnTo>
                  <a:pt x="3473195" y="408431"/>
                </a:lnTo>
                <a:lnTo>
                  <a:pt x="3521963" y="408431"/>
                </a:lnTo>
                <a:close/>
              </a:path>
              <a:path w="4105909" h="506094">
                <a:moveTo>
                  <a:pt x="4105655" y="108203"/>
                </a:moveTo>
                <a:lnTo>
                  <a:pt x="4105655" y="10667"/>
                </a:lnTo>
                <a:lnTo>
                  <a:pt x="3857243" y="10667"/>
                </a:lnTo>
                <a:lnTo>
                  <a:pt x="3857243" y="495299"/>
                </a:lnTo>
                <a:lnTo>
                  <a:pt x="4003547" y="495299"/>
                </a:lnTo>
                <a:lnTo>
                  <a:pt x="4003547" y="108203"/>
                </a:lnTo>
                <a:lnTo>
                  <a:pt x="4105655" y="108203"/>
                </a:lnTo>
                <a:close/>
              </a:path>
              <a:path w="4105909" h="506094">
                <a:moveTo>
                  <a:pt x="4093463" y="291083"/>
                </a:moveTo>
                <a:lnTo>
                  <a:pt x="4093463" y="199643"/>
                </a:lnTo>
                <a:lnTo>
                  <a:pt x="4003547" y="199643"/>
                </a:lnTo>
                <a:lnTo>
                  <a:pt x="4003547" y="291083"/>
                </a:lnTo>
                <a:lnTo>
                  <a:pt x="4093463" y="291083"/>
                </a:lnTo>
                <a:close/>
              </a:path>
              <a:path w="4105909" h="506094">
                <a:moveTo>
                  <a:pt x="2666999" y="108203"/>
                </a:moveTo>
                <a:lnTo>
                  <a:pt x="2666999" y="10667"/>
                </a:lnTo>
                <a:lnTo>
                  <a:pt x="2423159" y="10667"/>
                </a:lnTo>
                <a:lnTo>
                  <a:pt x="2423159" y="495299"/>
                </a:lnTo>
                <a:lnTo>
                  <a:pt x="2569463" y="495299"/>
                </a:lnTo>
                <a:lnTo>
                  <a:pt x="2569463" y="108203"/>
                </a:lnTo>
                <a:lnTo>
                  <a:pt x="2666999" y="108203"/>
                </a:lnTo>
                <a:close/>
              </a:path>
              <a:path w="4105909" h="506094">
                <a:moveTo>
                  <a:pt x="2660903" y="291083"/>
                </a:moveTo>
                <a:lnTo>
                  <a:pt x="2660903" y="199643"/>
                </a:lnTo>
                <a:lnTo>
                  <a:pt x="2569463" y="199643"/>
                </a:lnTo>
                <a:lnTo>
                  <a:pt x="2569463" y="291083"/>
                </a:lnTo>
                <a:lnTo>
                  <a:pt x="2660903" y="291083"/>
                </a:lnTo>
                <a:close/>
              </a:path>
              <a:path w="4105909" h="506094">
                <a:moveTo>
                  <a:pt x="2676143" y="495299"/>
                </a:moveTo>
                <a:lnTo>
                  <a:pt x="2676143" y="397763"/>
                </a:lnTo>
                <a:lnTo>
                  <a:pt x="2569463" y="397763"/>
                </a:lnTo>
                <a:lnTo>
                  <a:pt x="2569463" y="495299"/>
                </a:lnTo>
                <a:lnTo>
                  <a:pt x="2676143" y="495299"/>
                </a:lnTo>
                <a:close/>
              </a:path>
              <a:path w="4105909" h="506094">
                <a:moveTo>
                  <a:pt x="2174747" y="495299"/>
                </a:moveTo>
                <a:lnTo>
                  <a:pt x="2174747" y="10667"/>
                </a:lnTo>
                <a:lnTo>
                  <a:pt x="2028443" y="10667"/>
                </a:lnTo>
                <a:lnTo>
                  <a:pt x="2028443" y="495299"/>
                </a:lnTo>
                <a:lnTo>
                  <a:pt x="2174747" y="495299"/>
                </a:lnTo>
                <a:close/>
              </a:path>
              <a:path w="4105909" h="506094">
                <a:moveTo>
                  <a:pt x="2218943" y="291083"/>
                </a:moveTo>
                <a:lnTo>
                  <a:pt x="2218943" y="184403"/>
                </a:lnTo>
                <a:lnTo>
                  <a:pt x="2174747" y="184403"/>
                </a:lnTo>
                <a:lnTo>
                  <a:pt x="2174747" y="291083"/>
                </a:lnTo>
                <a:lnTo>
                  <a:pt x="2218943" y="291083"/>
                </a:lnTo>
                <a:close/>
              </a:path>
              <a:path w="4105909" h="506094">
                <a:moveTo>
                  <a:pt x="2365247" y="495299"/>
                </a:moveTo>
                <a:lnTo>
                  <a:pt x="2365247" y="10667"/>
                </a:lnTo>
                <a:lnTo>
                  <a:pt x="2218943" y="10667"/>
                </a:lnTo>
                <a:lnTo>
                  <a:pt x="2218943" y="495299"/>
                </a:lnTo>
                <a:lnTo>
                  <a:pt x="2365247" y="495299"/>
                </a:lnTo>
                <a:close/>
              </a:path>
              <a:path w="4105909" h="506094">
                <a:moveTo>
                  <a:pt x="1575815" y="495299"/>
                </a:moveTo>
                <a:lnTo>
                  <a:pt x="1575815" y="10667"/>
                </a:lnTo>
                <a:lnTo>
                  <a:pt x="1427987" y="10667"/>
                </a:lnTo>
                <a:lnTo>
                  <a:pt x="1427987" y="495299"/>
                </a:lnTo>
                <a:lnTo>
                  <a:pt x="1575815" y="495299"/>
                </a:lnTo>
                <a:close/>
              </a:path>
              <a:path w="4105909" h="506094">
                <a:moveTo>
                  <a:pt x="1370075" y="495299"/>
                </a:moveTo>
                <a:lnTo>
                  <a:pt x="1370075" y="10667"/>
                </a:lnTo>
                <a:lnTo>
                  <a:pt x="1248155" y="10667"/>
                </a:lnTo>
                <a:lnTo>
                  <a:pt x="1248155" y="228599"/>
                </a:lnTo>
                <a:lnTo>
                  <a:pt x="1165859" y="10667"/>
                </a:lnTo>
                <a:lnTo>
                  <a:pt x="1043939" y="10667"/>
                </a:lnTo>
                <a:lnTo>
                  <a:pt x="1043939" y="495299"/>
                </a:lnTo>
                <a:lnTo>
                  <a:pt x="1165859" y="495299"/>
                </a:lnTo>
                <a:lnTo>
                  <a:pt x="1165859" y="274319"/>
                </a:lnTo>
                <a:lnTo>
                  <a:pt x="1242059" y="495299"/>
                </a:lnTo>
                <a:lnTo>
                  <a:pt x="1370075" y="495299"/>
                </a:lnTo>
                <a:close/>
              </a:path>
              <a:path w="4105909" h="506094">
                <a:moveTo>
                  <a:pt x="595883" y="108203"/>
                </a:moveTo>
                <a:lnTo>
                  <a:pt x="595883" y="10667"/>
                </a:lnTo>
                <a:lnTo>
                  <a:pt x="352043" y="10667"/>
                </a:lnTo>
                <a:lnTo>
                  <a:pt x="352043" y="495299"/>
                </a:lnTo>
                <a:lnTo>
                  <a:pt x="498347" y="495299"/>
                </a:lnTo>
                <a:lnTo>
                  <a:pt x="498347" y="108203"/>
                </a:lnTo>
                <a:lnTo>
                  <a:pt x="595883" y="108203"/>
                </a:lnTo>
                <a:close/>
              </a:path>
              <a:path w="4105909" h="506094">
                <a:moveTo>
                  <a:pt x="589787" y="291083"/>
                </a:moveTo>
                <a:lnTo>
                  <a:pt x="589787" y="199643"/>
                </a:lnTo>
                <a:lnTo>
                  <a:pt x="498347" y="199643"/>
                </a:lnTo>
                <a:lnTo>
                  <a:pt x="498347" y="291083"/>
                </a:lnTo>
                <a:lnTo>
                  <a:pt x="589787" y="291083"/>
                </a:lnTo>
                <a:close/>
              </a:path>
              <a:path w="4105909" h="506094">
                <a:moveTo>
                  <a:pt x="606551" y="495299"/>
                </a:moveTo>
                <a:lnTo>
                  <a:pt x="606551" y="397763"/>
                </a:lnTo>
                <a:lnTo>
                  <a:pt x="498347" y="397763"/>
                </a:lnTo>
                <a:lnTo>
                  <a:pt x="498347" y="495299"/>
                </a:lnTo>
                <a:lnTo>
                  <a:pt x="606551" y="495299"/>
                </a:lnTo>
                <a:close/>
              </a:path>
              <a:path w="4105909" h="506094">
                <a:moveTo>
                  <a:pt x="320039" y="108203"/>
                </a:moveTo>
                <a:lnTo>
                  <a:pt x="320039" y="10667"/>
                </a:lnTo>
                <a:lnTo>
                  <a:pt x="0" y="10667"/>
                </a:lnTo>
                <a:lnTo>
                  <a:pt x="0" y="108203"/>
                </a:lnTo>
                <a:lnTo>
                  <a:pt x="86867" y="108203"/>
                </a:lnTo>
                <a:lnTo>
                  <a:pt x="86867" y="495299"/>
                </a:lnTo>
                <a:lnTo>
                  <a:pt x="233171" y="495299"/>
                </a:lnTo>
                <a:lnTo>
                  <a:pt x="233171" y="108203"/>
                </a:lnTo>
                <a:lnTo>
                  <a:pt x="320039" y="108203"/>
                </a:lnTo>
                <a:close/>
              </a:path>
              <a:path w="4105909" h="506094">
                <a:moveTo>
                  <a:pt x="3157727" y="156971"/>
                </a:moveTo>
                <a:lnTo>
                  <a:pt x="3157727" y="138683"/>
                </a:lnTo>
                <a:lnTo>
                  <a:pt x="3156894" y="111251"/>
                </a:lnTo>
                <a:lnTo>
                  <a:pt x="3150655" y="70103"/>
                </a:lnTo>
                <a:lnTo>
                  <a:pt x="3125152" y="34289"/>
                </a:lnTo>
                <a:lnTo>
                  <a:pt x="3070740" y="9644"/>
                </a:lnTo>
                <a:lnTo>
                  <a:pt x="3022115" y="1119"/>
                </a:lnTo>
                <a:lnTo>
                  <a:pt x="2994659" y="0"/>
                </a:lnTo>
                <a:lnTo>
                  <a:pt x="2969490" y="881"/>
                </a:lnTo>
                <a:lnTo>
                  <a:pt x="2925436" y="8358"/>
                </a:lnTo>
                <a:lnTo>
                  <a:pt x="2888479" y="22931"/>
                </a:lnTo>
                <a:lnTo>
                  <a:pt x="2851403" y="54863"/>
                </a:lnTo>
                <a:lnTo>
                  <a:pt x="2837044" y="110585"/>
                </a:lnTo>
                <a:lnTo>
                  <a:pt x="2836163" y="137159"/>
                </a:lnTo>
                <a:lnTo>
                  <a:pt x="2836759" y="155495"/>
                </a:lnTo>
                <a:lnTo>
                  <a:pt x="2846831" y="199643"/>
                </a:lnTo>
                <a:lnTo>
                  <a:pt x="2868477" y="231576"/>
                </a:lnTo>
                <a:lnTo>
                  <a:pt x="2903410" y="257365"/>
                </a:lnTo>
                <a:lnTo>
                  <a:pt x="2948939" y="283463"/>
                </a:lnTo>
                <a:lnTo>
                  <a:pt x="2973323" y="298014"/>
                </a:lnTo>
                <a:lnTo>
                  <a:pt x="2973323" y="120395"/>
                </a:lnTo>
                <a:lnTo>
                  <a:pt x="2973633" y="110942"/>
                </a:lnTo>
                <a:lnTo>
                  <a:pt x="2990087" y="82295"/>
                </a:lnTo>
                <a:lnTo>
                  <a:pt x="3006851" y="82295"/>
                </a:lnTo>
                <a:lnTo>
                  <a:pt x="3022091" y="121919"/>
                </a:lnTo>
                <a:lnTo>
                  <a:pt x="3022091" y="156971"/>
                </a:lnTo>
                <a:lnTo>
                  <a:pt x="3157727" y="156971"/>
                </a:lnTo>
                <a:close/>
              </a:path>
              <a:path w="4105909" h="506094">
                <a:moveTo>
                  <a:pt x="3031235" y="504971"/>
                </a:moveTo>
                <a:lnTo>
                  <a:pt x="3031235" y="384047"/>
                </a:lnTo>
                <a:lnTo>
                  <a:pt x="3030688" y="393501"/>
                </a:lnTo>
                <a:lnTo>
                  <a:pt x="3029140" y="401383"/>
                </a:lnTo>
                <a:lnTo>
                  <a:pt x="3026735" y="407836"/>
                </a:lnTo>
                <a:lnTo>
                  <a:pt x="3019043" y="420623"/>
                </a:lnTo>
                <a:lnTo>
                  <a:pt x="3011423" y="423671"/>
                </a:lnTo>
                <a:lnTo>
                  <a:pt x="2993135" y="423671"/>
                </a:lnTo>
                <a:lnTo>
                  <a:pt x="2976371" y="380999"/>
                </a:lnTo>
                <a:lnTo>
                  <a:pt x="2976371" y="321563"/>
                </a:lnTo>
                <a:lnTo>
                  <a:pt x="2840735" y="321563"/>
                </a:lnTo>
                <a:lnTo>
                  <a:pt x="2840735" y="353567"/>
                </a:lnTo>
                <a:lnTo>
                  <a:pt x="2841355" y="379309"/>
                </a:lnTo>
                <a:lnTo>
                  <a:pt x="2847165" y="421076"/>
                </a:lnTo>
                <a:lnTo>
                  <a:pt x="2873501" y="464629"/>
                </a:lnTo>
                <a:lnTo>
                  <a:pt x="2907791" y="486155"/>
                </a:lnTo>
                <a:lnTo>
                  <a:pt x="2953511" y="500633"/>
                </a:lnTo>
                <a:lnTo>
                  <a:pt x="3008375" y="505967"/>
                </a:lnTo>
                <a:lnTo>
                  <a:pt x="3031235" y="504971"/>
                </a:lnTo>
                <a:close/>
              </a:path>
              <a:path w="4105909" h="506094">
                <a:moveTo>
                  <a:pt x="3169919" y="371855"/>
                </a:moveTo>
                <a:lnTo>
                  <a:pt x="3164014" y="309752"/>
                </a:lnTo>
                <a:lnTo>
                  <a:pt x="3145535" y="268223"/>
                </a:lnTo>
                <a:lnTo>
                  <a:pt x="3101530" y="231647"/>
                </a:lnTo>
                <a:lnTo>
                  <a:pt x="3066454" y="209930"/>
                </a:lnTo>
                <a:lnTo>
                  <a:pt x="3022091" y="185927"/>
                </a:lnTo>
                <a:lnTo>
                  <a:pt x="3006661" y="177331"/>
                </a:lnTo>
                <a:lnTo>
                  <a:pt x="2977181" y="149542"/>
                </a:lnTo>
                <a:lnTo>
                  <a:pt x="2973323" y="120395"/>
                </a:lnTo>
                <a:lnTo>
                  <a:pt x="2973323" y="298014"/>
                </a:lnTo>
                <a:lnTo>
                  <a:pt x="3008090" y="320540"/>
                </a:lnTo>
                <a:lnTo>
                  <a:pt x="3030378" y="364307"/>
                </a:lnTo>
                <a:lnTo>
                  <a:pt x="3031235" y="384047"/>
                </a:lnTo>
                <a:lnTo>
                  <a:pt x="3031235" y="504971"/>
                </a:lnTo>
                <a:lnTo>
                  <a:pt x="3034045" y="504848"/>
                </a:lnTo>
                <a:lnTo>
                  <a:pt x="3080813" y="496323"/>
                </a:lnTo>
                <a:lnTo>
                  <a:pt x="3120199" y="479774"/>
                </a:lnTo>
                <a:lnTo>
                  <a:pt x="3156203" y="448055"/>
                </a:lnTo>
                <a:lnTo>
                  <a:pt x="3169062" y="395549"/>
                </a:lnTo>
                <a:lnTo>
                  <a:pt x="3169919" y="371855"/>
                </a:lnTo>
                <a:close/>
              </a:path>
              <a:path w="4105909" h="506094">
                <a:moveTo>
                  <a:pt x="1975103" y="220979"/>
                </a:moveTo>
                <a:lnTo>
                  <a:pt x="1975103" y="175259"/>
                </a:lnTo>
                <a:lnTo>
                  <a:pt x="1974270" y="144137"/>
                </a:lnTo>
                <a:lnTo>
                  <a:pt x="1968031" y="94464"/>
                </a:lnTo>
                <a:lnTo>
                  <a:pt x="1942147" y="46481"/>
                </a:lnTo>
                <a:lnTo>
                  <a:pt x="1906523" y="21335"/>
                </a:lnTo>
                <a:lnTo>
                  <a:pt x="1859470" y="5524"/>
                </a:lnTo>
                <a:lnTo>
                  <a:pt x="1799843" y="0"/>
                </a:lnTo>
                <a:lnTo>
                  <a:pt x="1776674" y="857"/>
                </a:lnTo>
                <a:lnTo>
                  <a:pt x="1734907" y="7715"/>
                </a:lnTo>
                <a:lnTo>
                  <a:pt x="1698617" y="22026"/>
                </a:lnTo>
                <a:lnTo>
                  <a:pt x="1658111" y="51815"/>
                </a:lnTo>
                <a:lnTo>
                  <a:pt x="1636895" y="90177"/>
                </a:lnTo>
                <a:lnTo>
                  <a:pt x="1630298" y="135635"/>
                </a:lnTo>
                <a:lnTo>
                  <a:pt x="1629155" y="181355"/>
                </a:lnTo>
                <a:lnTo>
                  <a:pt x="1629155" y="323087"/>
                </a:lnTo>
                <a:lnTo>
                  <a:pt x="1632584" y="385000"/>
                </a:lnTo>
                <a:lnTo>
                  <a:pt x="1642871" y="429767"/>
                </a:lnTo>
                <a:lnTo>
                  <a:pt x="1678876" y="474130"/>
                </a:lnTo>
                <a:lnTo>
                  <a:pt x="1720619" y="493752"/>
                </a:lnTo>
                <a:lnTo>
                  <a:pt x="1773816" y="504563"/>
                </a:lnTo>
                <a:lnTo>
                  <a:pt x="1775459" y="504638"/>
                </a:lnTo>
                <a:lnTo>
                  <a:pt x="1775459" y="141731"/>
                </a:lnTo>
                <a:lnTo>
                  <a:pt x="1775745" y="124896"/>
                </a:lnTo>
                <a:lnTo>
                  <a:pt x="1789366" y="85343"/>
                </a:lnTo>
                <a:lnTo>
                  <a:pt x="1804415" y="82295"/>
                </a:lnTo>
                <a:lnTo>
                  <a:pt x="1815083" y="82295"/>
                </a:lnTo>
                <a:lnTo>
                  <a:pt x="1828514" y="120586"/>
                </a:lnTo>
                <a:lnTo>
                  <a:pt x="1828799" y="137159"/>
                </a:lnTo>
                <a:lnTo>
                  <a:pt x="1828799" y="220979"/>
                </a:lnTo>
                <a:lnTo>
                  <a:pt x="1975103" y="220979"/>
                </a:lnTo>
                <a:close/>
              </a:path>
              <a:path w="4105909" h="506094">
                <a:moveTo>
                  <a:pt x="1975103" y="320039"/>
                </a:moveTo>
                <a:lnTo>
                  <a:pt x="1975103" y="300227"/>
                </a:lnTo>
                <a:lnTo>
                  <a:pt x="1828799" y="300227"/>
                </a:lnTo>
                <a:lnTo>
                  <a:pt x="1828799" y="361187"/>
                </a:lnTo>
                <a:lnTo>
                  <a:pt x="1828514" y="379785"/>
                </a:lnTo>
                <a:lnTo>
                  <a:pt x="1821179" y="419099"/>
                </a:lnTo>
                <a:lnTo>
                  <a:pt x="1813559" y="423671"/>
                </a:lnTo>
                <a:lnTo>
                  <a:pt x="1790699" y="423671"/>
                </a:lnTo>
                <a:lnTo>
                  <a:pt x="1775745" y="382357"/>
                </a:lnTo>
                <a:lnTo>
                  <a:pt x="1775459" y="365759"/>
                </a:lnTo>
                <a:lnTo>
                  <a:pt x="1775459" y="504638"/>
                </a:lnTo>
                <a:lnTo>
                  <a:pt x="1834110" y="504301"/>
                </a:lnTo>
                <a:lnTo>
                  <a:pt x="1886069" y="491823"/>
                </a:lnTo>
                <a:lnTo>
                  <a:pt x="1927764" y="469582"/>
                </a:lnTo>
                <a:lnTo>
                  <a:pt x="1955196" y="442150"/>
                </a:lnTo>
                <a:lnTo>
                  <a:pt x="1972436" y="384238"/>
                </a:lnTo>
                <a:lnTo>
                  <a:pt x="1974484" y="354925"/>
                </a:lnTo>
                <a:lnTo>
                  <a:pt x="1975103" y="320039"/>
                </a:lnTo>
                <a:close/>
              </a:path>
              <a:path w="4105909" h="506094">
                <a:moveTo>
                  <a:pt x="990599" y="220979"/>
                </a:moveTo>
                <a:lnTo>
                  <a:pt x="990599" y="175259"/>
                </a:lnTo>
                <a:lnTo>
                  <a:pt x="989742" y="144137"/>
                </a:lnTo>
                <a:lnTo>
                  <a:pt x="982884" y="94464"/>
                </a:lnTo>
                <a:lnTo>
                  <a:pt x="957452" y="46481"/>
                </a:lnTo>
                <a:lnTo>
                  <a:pt x="922019" y="21335"/>
                </a:lnTo>
                <a:lnTo>
                  <a:pt x="874394" y="5524"/>
                </a:lnTo>
                <a:lnTo>
                  <a:pt x="815339" y="0"/>
                </a:lnTo>
                <a:lnTo>
                  <a:pt x="792170" y="857"/>
                </a:lnTo>
                <a:lnTo>
                  <a:pt x="750403" y="7715"/>
                </a:lnTo>
                <a:lnTo>
                  <a:pt x="714113" y="22026"/>
                </a:lnTo>
                <a:lnTo>
                  <a:pt x="673607" y="51815"/>
                </a:lnTo>
                <a:lnTo>
                  <a:pt x="652391" y="90177"/>
                </a:lnTo>
                <a:lnTo>
                  <a:pt x="645794" y="135635"/>
                </a:lnTo>
                <a:lnTo>
                  <a:pt x="644651" y="181355"/>
                </a:lnTo>
                <a:lnTo>
                  <a:pt x="644651" y="323087"/>
                </a:lnTo>
                <a:lnTo>
                  <a:pt x="648080" y="385000"/>
                </a:lnTo>
                <a:lnTo>
                  <a:pt x="658367" y="429767"/>
                </a:lnTo>
                <a:lnTo>
                  <a:pt x="694372" y="474130"/>
                </a:lnTo>
                <a:lnTo>
                  <a:pt x="735472" y="493752"/>
                </a:lnTo>
                <a:lnTo>
                  <a:pt x="789098" y="504563"/>
                </a:lnTo>
                <a:lnTo>
                  <a:pt x="790955" y="504647"/>
                </a:lnTo>
                <a:lnTo>
                  <a:pt x="790955" y="141731"/>
                </a:lnTo>
                <a:lnTo>
                  <a:pt x="791241" y="124896"/>
                </a:lnTo>
                <a:lnTo>
                  <a:pt x="798575" y="86867"/>
                </a:lnTo>
                <a:lnTo>
                  <a:pt x="806195" y="82295"/>
                </a:lnTo>
                <a:lnTo>
                  <a:pt x="829055" y="82295"/>
                </a:lnTo>
                <a:lnTo>
                  <a:pt x="844010" y="120586"/>
                </a:lnTo>
                <a:lnTo>
                  <a:pt x="844295" y="137159"/>
                </a:lnTo>
                <a:lnTo>
                  <a:pt x="844295" y="220979"/>
                </a:lnTo>
                <a:lnTo>
                  <a:pt x="990599" y="220979"/>
                </a:lnTo>
                <a:close/>
              </a:path>
              <a:path w="4105909" h="506094">
                <a:moveTo>
                  <a:pt x="990599" y="320039"/>
                </a:moveTo>
                <a:lnTo>
                  <a:pt x="990599" y="300227"/>
                </a:lnTo>
                <a:lnTo>
                  <a:pt x="844295" y="300227"/>
                </a:lnTo>
                <a:lnTo>
                  <a:pt x="844295" y="361187"/>
                </a:lnTo>
                <a:lnTo>
                  <a:pt x="844010" y="379785"/>
                </a:lnTo>
                <a:lnTo>
                  <a:pt x="836675" y="419099"/>
                </a:lnTo>
                <a:lnTo>
                  <a:pt x="829055" y="423671"/>
                </a:lnTo>
                <a:lnTo>
                  <a:pt x="806195" y="423671"/>
                </a:lnTo>
                <a:lnTo>
                  <a:pt x="791241" y="382357"/>
                </a:lnTo>
                <a:lnTo>
                  <a:pt x="790955" y="365759"/>
                </a:lnTo>
                <a:lnTo>
                  <a:pt x="790955" y="504647"/>
                </a:lnTo>
                <a:lnTo>
                  <a:pt x="849606" y="504301"/>
                </a:lnTo>
                <a:lnTo>
                  <a:pt x="901565" y="491823"/>
                </a:lnTo>
                <a:lnTo>
                  <a:pt x="943260" y="469582"/>
                </a:lnTo>
                <a:lnTo>
                  <a:pt x="970692" y="442150"/>
                </a:lnTo>
                <a:lnTo>
                  <a:pt x="987361" y="384238"/>
                </a:lnTo>
                <a:lnTo>
                  <a:pt x="989766" y="354925"/>
                </a:lnTo>
                <a:lnTo>
                  <a:pt x="990599" y="3200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119750" y="1005839"/>
            <a:ext cx="105410" cy="99060"/>
          </a:xfrm>
          <a:custGeom>
            <a:avLst/>
            <a:gdLst/>
            <a:ahLst/>
            <a:cxnLst/>
            <a:rect l="l" t="t" r="r" b="b"/>
            <a:pathLst>
              <a:path w="105409" h="99059">
                <a:moveTo>
                  <a:pt x="0" y="0"/>
                </a:moveTo>
                <a:lnTo>
                  <a:pt x="26288" y="0"/>
                </a:lnTo>
                <a:lnTo>
                  <a:pt x="52577" y="0"/>
                </a:lnTo>
                <a:lnTo>
                  <a:pt x="78866" y="0"/>
                </a:lnTo>
                <a:lnTo>
                  <a:pt x="105155" y="0"/>
                </a:lnTo>
                <a:lnTo>
                  <a:pt x="105155" y="24907"/>
                </a:lnTo>
                <a:lnTo>
                  <a:pt x="105155" y="49529"/>
                </a:lnTo>
                <a:lnTo>
                  <a:pt x="105155" y="74152"/>
                </a:lnTo>
                <a:lnTo>
                  <a:pt x="105155" y="99059"/>
                </a:lnTo>
                <a:lnTo>
                  <a:pt x="78866" y="99059"/>
                </a:lnTo>
                <a:lnTo>
                  <a:pt x="52577" y="99059"/>
                </a:lnTo>
                <a:lnTo>
                  <a:pt x="26288" y="99059"/>
                </a:lnTo>
                <a:lnTo>
                  <a:pt x="0" y="99059"/>
                </a:lnTo>
                <a:lnTo>
                  <a:pt x="0" y="74152"/>
                </a:lnTo>
                <a:lnTo>
                  <a:pt x="0" y="49529"/>
                </a:lnTo>
                <a:lnTo>
                  <a:pt x="0" y="24907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607686" y="1005839"/>
            <a:ext cx="106680" cy="99060"/>
          </a:xfrm>
          <a:custGeom>
            <a:avLst/>
            <a:gdLst/>
            <a:ahLst/>
            <a:cxnLst/>
            <a:rect l="l" t="t" r="r" b="b"/>
            <a:pathLst>
              <a:path w="106679" h="99059">
                <a:moveTo>
                  <a:pt x="0" y="0"/>
                </a:moveTo>
                <a:lnTo>
                  <a:pt x="27170" y="0"/>
                </a:lnTo>
                <a:lnTo>
                  <a:pt x="53911" y="0"/>
                </a:lnTo>
                <a:lnTo>
                  <a:pt x="80367" y="0"/>
                </a:lnTo>
                <a:lnTo>
                  <a:pt x="106679" y="0"/>
                </a:lnTo>
                <a:lnTo>
                  <a:pt x="106679" y="24907"/>
                </a:lnTo>
                <a:lnTo>
                  <a:pt x="106679" y="49529"/>
                </a:lnTo>
                <a:lnTo>
                  <a:pt x="106679" y="74152"/>
                </a:lnTo>
                <a:lnTo>
                  <a:pt x="106679" y="99059"/>
                </a:lnTo>
                <a:lnTo>
                  <a:pt x="80367" y="99059"/>
                </a:lnTo>
                <a:lnTo>
                  <a:pt x="53911" y="99059"/>
                </a:lnTo>
                <a:lnTo>
                  <a:pt x="27170" y="99059"/>
                </a:lnTo>
                <a:lnTo>
                  <a:pt x="0" y="99059"/>
                </a:lnTo>
                <a:lnTo>
                  <a:pt x="0" y="74152"/>
                </a:lnTo>
                <a:lnTo>
                  <a:pt x="0" y="49529"/>
                </a:lnTo>
                <a:lnTo>
                  <a:pt x="0" y="24907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882005" y="728472"/>
            <a:ext cx="50800" cy="203200"/>
          </a:xfrm>
          <a:custGeom>
            <a:avLst/>
            <a:gdLst/>
            <a:ahLst/>
            <a:cxnLst/>
            <a:rect l="l" t="t" r="r" b="b"/>
            <a:pathLst>
              <a:path w="50800" h="203200">
                <a:moveTo>
                  <a:pt x="27431" y="0"/>
                </a:moveTo>
                <a:lnTo>
                  <a:pt x="17144" y="64889"/>
                </a:lnTo>
                <a:lnTo>
                  <a:pt x="9143" y="120205"/>
                </a:lnTo>
                <a:lnTo>
                  <a:pt x="3428" y="166092"/>
                </a:lnTo>
                <a:lnTo>
                  <a:pt x="0" y="202691"/>
                </a:lnTo>
                <a:lnTo>
                  <a:pt x="12572" y="202691"/>
                </a:lnTo>
                <a:lnTo>
                  <a:pt x="25145" y="202691"/>
                </a:lnTo>
                <a:lnTo>
                  <a:pt x="37718" y="202691"/>
                </a:lnTo>
                <a:lnTo>
                  <a:pt x="50291" y="202691"/>
                </a:lnTo>
                <a:lnTo>
                  <a:pt x="44576" y="159234"/>
                </a:lnTo>
                <a:lnTo>
                  <a:pt x="38861" y="111061"/>
                </a:lnTo>
                <a:lnTo>
                  <a:pt x="33146" y="58031"/>
                </a:lnTo>
                <a:lnTo>
                  <a:pt x="27431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267577" y="620268"/>
            <a:ext cx="248920" cy="485140"/>
          </a:xfrm>
          <a:custGeom>
            <a:avLst/>
            <a:gdLst/>
            <a:ahLst/>
            <a:cxnLst/>
            <a:rect l="l" t="t" r="r" b="b"/>
            <a:pathLst>
              <a:path w="248920" h="485140">
                <a:moveTo>
                  <a:pt x="0" y="0"/>
                </a:moveTo>
                <a:lnTo>
                  <a:pt x="0" y="0"/>
                </a:lnTo>
                <a:lnTo>
                  <a:pt x="248411" y="0"/>
                </a:lnTo>
                <a:lnTo>
                  <a:pt x="248411" y="24026"/>
                </a:lnTo>
                <a:lnTo>
                  <a:pt x="248411" y="48196"/>
                </a:lnTo>
                <a:lnTo>
                  <a:pt x="248411" y="72651"/>
                </a:lnTo>
                <a:lnTo>
                  <a:pt x="248411" y="97535"/>
                </a:lnTo>
                <a:lnTo>
                  <a:pt x="222384" y="97535"/>
                </a:lnTo>
                <a:lnTo>
                  <a:pt x="196786" y="97535"/>
                </a:lnTo>
                <a:lnTo>
                  <a:pt x="171473" y="97535"/>
                </a:lnTo>
                <a:lnTo>
                  <a:pt x="146303" y="97535"/>
                </a:lnTo>
                <a:lnTo>
                  <a:pt x="146303" y="120395"/>
                </a:lnTo>
                <a:lnTo>
                  <a:pt x="146303" y="143255"/>
                </a:lnTo>
                <a:lnTo>
                  <a:pt x="146303" y="166115"/>
                </a:lnTo>
                <a:lnTo>
                  <a:pt x="146303" y="188975"/>
                </a:lnTo>
                <a:lnTo>
                  <a:pt x="169140" y="188975"/>
                </a:lnTo>
                <a:lnTo>
                  <a:pt x="191833" y="188975"/>
                </a:lnTo>
                <a:lnTo>
                  <a:pt x="214241" y="188975"/>
                </a:lnTo>
                <a:lnTo>
                  <a:pt x="236219" y="188975"/>
                </a:lnTo>
                <a:lnTo>
                  <a:pt x="236219" y="211835"/>
                </a:lnTo>
                <a:lnTo>
                  <a:pt x="236219" y="234695"/>
                </a:lnTo>
                <a:lnTo>
                  <a:pt x="236219" y="257555"/>
                </a:lnTo>
                <a:lnTo>
                  <a:pt x="236219" y="280415"/>
                </a:lnTo>
                <a:lnTo>
                  <a:pt x="214241" y="280415"/>
                </a:lnTo>
                <a:lnTo>
                  <a:pt x="191833" y="280415"/>
                </a:lnTo>
                <a:lnTo>
                  <a:pt x="169140" y="280415"/>
                </a:lnTo>
                <a:lnTo>
                  <a:pt x="146303" y="280415"/>
                </a:lnTo>
                <a:lnTo>
                  <a:pt x="146303" y="331612"/>
                </a:lnTo>
                <a:lnTo>
                  <a:pt x="146303" y="382523"/>
                </a:lnTo>
                <a:lnTo>
                  <a:pt x="146303" y="433435"/>
                </a:lnTo>
                <a:lnTo>
                  <a:pt x="146303" y="484631"/>
                </a:lnTo>
                <a:lnTo>
                  <a:pt x="109727" y="484631"/>
                </a:lnTo>
                <a:lnTo>
                  <a:pt x="73151" y="484631"/>
                </a:lnTo>
                <a:lnTo>
                  <a:pt x="36575" y="484631"/>
                </a:lnTo>
                <a:lnTo>
                  <a:pt x="0" y="484631"/>
                </a:lnTo>
                <a:lnTo>
                  <a:pt x="0" y="436168"/>
                </a:lnTo>
                <a:lnTo>
                  <a:pt x="0" y="48463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723509" y="620268"/>
            <a:ext cx="370840" cy="485140"/>
          </a:xfrm>
          <a:custGeom>
            <a:avLst/>
            <a:gdLst/>
            <a:ahLst/>
            <a:cxnLst/>
            <a:rect l="l" t="t" r="r" b="b"/>
            <a:pathLst>
              <a:path w="370840" h="485140">
                <a:moveTo>
                  <a:pt x="74675" y="0"/>
                </a:moveTo>
                <a:lnTo>
                  <a:pt x="127492" y="0"/>
                </a:lnTo>
                <a:lnTo>
                  <a:pt x="180593" y="0"/>
                </a:lnTo>
                <a:lnTo>
                  <a:pt x="233695" y="0"/>
                </a:lnTo>
                <a:lnTo>
                  <a:pt x="286511" y="0"/>
                </a:lnTo>
                <a:lnTo>
                  <a:pt x="294784" y="48463"/>
                </a:lnTo>
                <a:lnTo>
                  <a:pt x="303129" y="96926"/>
                </a:lnTo>
                <a:lnTo>
                  <a:pt x="311529" y="145389"/>
                </a:lnTo>
                <a:lnTo>
                  <a:pt x="319966" y="193852"/>
                </a:lnTo>
                <a:lnTo>
                  <a:pt x="328421" y="242315"/>
                </a:lnTo>
                <a:lnTo>
                  <a:pt x="336877" y="290779"/>
                </a:lnTo>
                <a:lnTo>
                  <a:pt x="345314" y="339242"/>
                </a:lnTo>
                <a:lnTo>
                  <a:pt x="353714" y="387705"/>
                </a:lnTo>
                <a:lnTo>
                  <a:pt x="362059" y="436168"/>
                </a:lnTo>
                <a:lnTo>
                  <a:pt x="370331" y="484631"/>
                </a:lnTo>
                <a:lnTo>
                  <a:pt x="332636" y="484631"/>
                </a:lnTo>
                <a:lnTo>
                  <a:pt x="295084" y="484631"/>
                </a:lnTo>
                <a:lnTo>
                  <a:pt x="257817" y="484631"/>
                </a:lnTo>
                <a:lnTo>
                  <a:pt x="220979" y="484631"/>
                </a:lnTo>
                <a:lnTo>
                  <a:pt x="218693" y="462914"/>
                </a:lnTo>
                <a:lnTo>
                  <a:pt x="216407" y="441197"/>
                </a:lnTo>
                <a:lnTo>
                  <a:pt x="214121" y="419480"/>
                </a:lnTo>
                <a:lnTo>
                  <a:pt x="211835" y="397763"/>
                </a:lnTo>
                <a:lnTo>
                  <a:pt x="199239" y="397763"/>
                </a:lnTo>
                <a:lnTo>
                  <a:pt x="186499" y="397763"/>
                </a:lnTo>
                <a:lnTo>
                  <a:pt x="173474" y="397763"/>
                </a:lnTo>
                <a:lnTo>
                  <a:pt x="160019" y="397763"/>
                </a:lnTo>
                <a:lnTo>
                  <a:pt x="157733" y="419480"/>
                </a:lnTo>
                <a:lnTo>
                  <a:pt x="155447" y="441197"/>
                </a:lnTo>
                <a:lnTo>
                  <a:pt x="153161" y="462914"/>
                </a:lnTo>
                <a:lnTo>
                  <a:pt x="150875" y="484631"/>
                </a:lnTo>
                <a:lnTo>
                  <a:pt x="113156" y="484631"/>
                </a:lnTo>
                <a:lnTo>
                  <a:pt x="75437" y="484631"/>
                </a:lnTo>
                <a:lnTo>
                  <a:pt x="37718" y="484631"/>
                </a:lnTo>
                <a:lnTo>
                  <a:pt x="0" y="484631"/>
                </a:lnTo>
                <a:lnTo>
                  <a:pt x="7357" y="436168"/>
                </a:lnTo>
                <a:lnTo>
                  <a:pt x="14788" y="387705"/>
                </a:lnTo>
                <a:lnTo>
                  <a:pt x="22274" y="339242"/>
                </a:lnTo>
                <a:lnTo>
                  <a:pt x="29797" y="290779"/>
                </a:lnTo>
                <a:lnTo>
                  <a:pt x="37337" y="242315"/>
                </a:lnTo>
                <a:lnTo>
                  <a:pt x="44878" y="193852"/>
                </a:lnTo>
                <a:lnTo>
                  <a:pt x="52401" y="145389"/>
                </a:lnTo>
                <a:lnTo>
                  <a:pt x="59887" y="96926"/>
                </a:lnTo>
                <a:lnTo>
                  <a:pt x="67318" y="48463"/>
                </a:lnTo>
                <a:lnTo>
                  <a:pt x="74675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33493" y="620268"/>
            <a:ext cx="253365" cy="485140"/>
          </a:xfrm>
          <a:custGeom>
            <a:avLst/>
            <a:gdLst/>
            <a:ahLst/>
            <a:cxnLst/>
            <a:rect l="l" t="t" r="r" b="b"/>
            <a:pathLst>
              <a:path w="253365" h="485140">
                <a:moveTo>
                  <a:pt x="0" y="0"/>
                </a:moveTo>
                <a:lnTo>
                  <a:pt x="0" y="0"/>
                </a:lnTo>
                <a:lnTo>
                  <a:pt x="243839" y="0"/>
                </a:lnTo>
                <a:lnTo>
                  <a:pt x="243839" y="24026"/>
                </a:lnTo>
                <a:lnTo>
                  <a:pt x="243839" y="48196"/>
                </a:lnTo>
                <a:lnTo>
                  <a:pt x="243839" y="72651"/>
                </a:lnTo>
                <a:lnTo>
                  <a:pt x="243839" y="97535"/>
                </a:lnTo>
                <a:lnTo>
                  <a:pt x="219598" y="97535"/>
                </a:lnTo>
                <a:lnTo>
                  <a:pt x="195071" y="97535"/>
                </a:lnTo>
                <a:lnTo>
                  <a:pt x="170545" y="97535"/>
                </a:lnTo>
                <a:lnTo>
                  <a:pt x="146303" y="97535"/>
                </a:lnTo>
                <a:lnTo>
                  <a:pt x="146303" y="120395"/>
                </a:lnTo>
                <a:lnTo>
                  <a:pt x="146303" y="143255"/>
                </a:lnTo>
                <a:lnTo>
                  <a:pt x="146303" y="166115"/>
                </a:lnTo>
                <a:lnTo>
                  <a:pt x="146303" y="188975"/>
                </a:lnTo>
                <a:lnTo>
                  <a:pt x="169163" y="188975"/>
                </a:lnTo>
                <a:lnTo>
                  <a:pt x="192023" y="188975"/>
                </a:lnTo>
                <a:lnTo>
                  <a:pt x="214883" y="188975"/>
                </a:lnTo>
                <a:lnTo>
                  <a:pt x="237743" y="188975"/>
                </a:lnTo>
                <a:lnTo>
                  <a:pt x="237743" y="211835"/>
                </a:lnTo>
                <a:lnTo>
                  <a:pt x="237743" y="234695"/>
                </a:lnTo>
                <a:lnTo>
                  <a:pt x="237743" y="257555"/>
                </a:lnTo>
                <a:lnTo>
                  <a:pt x="237743" y="280415"/>
                </a:lnTo>
                <a:lnTo>
                  <a:pt x="214883" y="280415"/>
                </a:lnTo>
                <a:lnTo>
                  <a:pt x="192023" y="280415"/>
                </a:lnTo>
                <a:lnTo>
                  <a:pt x="169163" y="280415"/>
                </a:lnTo>
                <a:lnTo>
                  <a:pt x="146303" y="280415"/>
                </a:lnTo>
                <a:lnTo>
                  <a:pt x="146303" y="307586"/>
                </a:lnTo>
                <a:lnTo>
                  <a:pt x="146303" y="334327"/>
                </a:lnTo>
                <a:lnTo>
                  <a:pt x="146303" y="360783"/>
                </a:lnTo>
                <a:lnTo>
                  <a:pt x="146303" y="387095"/>
                </a:lnTo>
                <a:lnTo>
                  <a:pt x="172831" y="387095"/>
                </a:lnTo>
                <a:lnTo>
                  <a:pt x="199643" y="387095"/>
                </a:lnTo>
                <a:lnTo>
                  <a:pt x="226456" y="387095"/>
                </a:lnTo>
                <a:lnTo>
                  <a:pt x="252983" y="387095"/>
                </a:lnTo>
                <a:lnTo>
                  <a:pt x="252983" y="411337"/>
                </a:lnTo>
                <a:lnTo>
                  <a:pt x="252983" y="435863"/>
                </a:lnTo>
                <a:lnTo>
                  <a:pt x="252983" y="460390"/>
                </a:lnTo>
                <a:lnTo>
                  <a:pt x="252983" y="484631"/>
                </a:lnTo>
                <a:lnTo>
                  <a:pt x="202533" y="484631"/>
                </a:lnTo>
                <a:lnTo>
                  <a:pt x="151863" y="484631"/>
                </a:lnTo>
                <a:lnTo>
                  <a:pt x="101120" y="484631"/>
                </a:lnTo>
                <a:lnTo>
                  <a:pt x="50450" y="484631"/>
                </a:lnTo>
                <a:lnTo>
                  <a:pt x="0" y="484631"/>
                </a:lnTo>
                <a:lnTo>
                  <a:pt x="0" y="436168"/>
                </a:lnTo>
                <a:lnTo>
                  <a:pt x="0" y="48463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38777" y="620268"/>
            <a:ext cx="337185" cy="485140"/>
          </a:xfrm>
          <a:custGeom>
            <a:avLst/>
            <a:gdLst/>
            <a:ahLst/>
            <a:cxnLst/>
            <a:rect l="l" t="t" r="r" b="b"/>
            <a:pathLst>
              <a:path w="337184" h="485140">
                <a:moveTo>
                  <a:pt x="0" y="0"/>
                </a:moveTo>
                <a:lnTo>
                  <a:pt x="36575" y="0"/>
                </a:lnTo>
                <a:lnTo>
                  <a:pt x="73151" y="0"/>
                </a:lnTo>
                <a:lnTo>
                  <a:pt x="109727" y="0"/>
                </a:lnTo>
                <a:lnTo>
                  <a:pt x="146303" y="0"/>
                </a:lnTo>
                <a:lnTo>
                  <a:pt x="146303" y="43433"/>
                </a:lnTo>
                <a:lnTo>
                  <a:pt x="146303" y="86867"/>
                </a:lnTo>
                <a:lnTo>
                  <a:pt x="146303" y="130301"/>
                </a:lnTo>
                <a:lnTo>
                  <a:pt x="146303" y="173735"/>
                </a:lnTo>
                <a:lnTo>
                  <a:pt x="156852" y="173735"/>
                </a:lnTo>
                <a:lnTo>
                  <a:pt x="167830" y="173735"/>
                </a:lnTo>
                <a:lnTo>
                  <a:pt x="179093" y="173735"/>
                </a:lnTo>
                <a:lnTo>
                  <a:pt x="190499" y="173735"/>
                </a:lnTo>
                <a:lnTo>
                  <a:pt x="190499" y="130301"/>
                </a:lnTo>
                <a:lnTo>
                  <a:pt x="190499" y="86867"/>
                </a:lnTo>
                <a:lnTo>
                  <a:pt x="190499" y="43433"/>
                </a:lnTo>
                <a:lnTo>
                  <a:pt x="190499" y="0"/>
                </a:lnTo>
                <a:lnTo>
                  <a:pt x="227075" y="0"/>
                </a:lnTo>
                <a:lnTo>
                  <a:pt x="263651" y="0"/>
                </a:lnTo>
                <a:lnTo>
                  <a:pt x="300227" y="0"/>
                </a:lnTo>
                <a:lnTo>
                  <a:pt x="336803" y="0"/>
                </a:lnTo>
                <a:lnTo>
                  <a:pt x="336803" y="48463"/>
                </a:lnTo>
                <a:lnTo>
                  <a:pt x="336803" y="484631"/>
                </a:lnTo>
                <a:lnTo>
                  <a:pt x="300227" y="484631"/>
                </a:lnTo>
                <a:lnTo>
                  <a:pt x="263651" y="484631"/>
                </a:lnTo>
                <a:lnTo>
                  <a:pt x="227075" y="484631"/>
                </a:lnTo>
                <a:lnTo>
                  <a:pt x="190499" y="484631"/>
                </a:lnTo>
                <a:lnTo>
                  <a:pt x="190499" y="433435"/>
                </a:lnTo>
                <a:lnTo>
                  <a:pt x="190499" y="382523"/>
                </a:lnTo>
                <a:lnTo>
                  <a:pt x="190499" y="331612"/>
                </a:lnTo>
                <a:lnTo>
                  <a:pt x="190499" y="280415"/>
                </a:lnTo>
                <a:lnTo>
                  <a:pt x="179093" y="280415"/>
                </a:lnTo>
                <a:lnTo>
                  <a:pt x="167830" y="280415"/>
                </a:lnTo>
                <a:lnTo>
                  <a:pt x="156852" y="280415"/>
                </a:lnTo>
                <a:lnTo>
                  <a:pt x="146303" y="280415"/>
                </a:lnTo>
                <a:lnTo>
                  <a:pt x="146303" y="331612"/>
                </a:lnTo>
                <a:lnTo>
                  <a:pt x="146303" y="382523"/>
                </a:lnTo>
                <a:lnTo>
                  <a:pt x="146303" y="433435"/>
                </a:lnTo>
                <a:lnTo>
                  <a:pt x="146303" y="484631"/>
                </a:lnTo>
                <a:lnTo>
                  <a:pt x="109727" y="484631"/>
                </a:lnTo>
                <a:lnTo>
                  <a:pt x="73151" y="484631"/>
                </a:lnTo>
                <a:lnTo>
                  <a:pt x="36575" y="484631"/>
                </a:lnTo>
                <a:lnTo>
                  <a:pt x="0" y="484631"/>
                </a:lnTo>
                <a:lnTo>
                  <a:pt x="0" y="436168"/>
                </a:lnTo>
                <a:lnTo>
                  <a:pt x="0" y="48463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38321" y="620268"/>
            <a:ext cx="147955" cy="485140"/>
          </a:xfrm>
          <a:custGeom>
            <a:avLst/>
            <a:gdLst/>
            <a:ahLst/>
            <a:cxnLst/>
            <a:rect l="l" t="t" r="r" b="b"/>
            <a:pathLst>
              <a:path w="147954" h="485140">
                <a:moveTo>
                  <a:pt x="0" y="0"/>
                </a:moveTo>
                <a:lnTo>
                  <a:pt x="36814" y="0"/>
                </a:lnTo>
                <a:lnTo>
                  <a:pt x="73913" y="0"/>
                </a:lnTo>
                <a:lnTo>
                  <a:pt x="111013" y="0"/>
                </a:lnTo>
                <a:lnTo>
                  <a:pt x="147827" y="0"/>
                </a:lnTo>
                <a:lnTo>
                  <a:pt x="147827" y="48463"/>
                </a:lnTo>
                <a:lnTo>
                  <a:pt x="147827" y="484631"/>
                </a:lnTo>
                <a:lnTo>
                  <a:pt x="111013" y="484631"/>
                </a:lnTo>
                <a:lnTo>
                  <a:pt x="73913" y="484631"/>
                </a:lnTo>
                <a:lnTo>
                  <a:pt x="36814" y="484631"/>
                </a:lnTo>
                <a:lnTo>
                  <a:pt x="0" y="484631"/>
                </a:lnTo>
                <a:lnTo>
                  <a:pt x="0" y="436168"/>
                </a:lnTo>
                <a:lnTo>
                  <a:pt x="0" y="48463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54274" y="620268"/>
            <a:ext cx="326390" cy="485140"/>
          </a:xfrm>
          <a:custGeom>
            <a:avLst/>
            <a:gdLst/>
            <a:ahLst/>
            <a:cxnLst/>
            <a:rect l="l" t="t" r="r" b="b"/>
            <a:pathLst>
              <a:path w="326389" h="485140">
                <a:moveTo>
                  <a:pt x="0" y="0"/>
                </a:moveTo>
                <a:lnTo>
                  <a:pt x="29979" y="0"/>
                </a:lnTo>
                <a:lnTo>
                  <a:pt x="60388" y="0"/>
                </a:lnTo>
                <a:lnTo>
                  <a:pt x="91082" y="0"/>
                </a:lnTo>
                <a:lnTo>
                  <a:pt x="121919" y="0"/>
                </a:lnTo>
                <a:lnTo>
                  <a:pt x="138379" y="43732"/>
                </a:lnTo>
                <a:lnTo>
                  <a:pt x="154838" y="87245"/>
                </a:lnTo>
                <a:lnTo>
                  <a:pt x="171297" y="130686"/>
                </a:lnTo>
                <a:lnTo>
                  <a:pt x="187756" y="174199"/>
                </a:lnTo>
                <a:lnTo>
                  <a:pt x="204215" y="217931"/>
                </a:lnTo>
                <a:lnTo>
                  <a:pt x="204215" y="163306"/>
                </a:lnTo>
                <a:lnTo>
                  <a:pt x="204215" y="108965"/>
                </a:lnTo>
                <a:lnTo>
                  <a:pt x="204215" y="54625"/>
                </a:lnTo>
                <a:lnTo>
                  <a:pt x="204215" y="0"/>
                </a:lnTo>
                <a:lnTo>
                  <a:pt x="234838" y="0"/>
                </a:lnTo>
                <a:lnTo>
                  <a:pt x="265175" y="0"/>
                </a:lnTo>
                <a:lnTo>
                  <a:pt x="295513" y="0"/>
                </a:lnTo>
                <a:lnTo>
                  <a:pt x="326135" y="0"/>
                </a:lnTo>
                <a:lnTo>
                  <a:pt x="326135" y="48463"/>
                </a:lnTo>
                <a:lnTo>
                  <a:pt x="326135" y="484631"/>
                </a:lnTo>
                <a:lnTo>
                  <a:pt x="294131" y="484631"/>
                </a:lnTo>
                <a:lnTo>
                  <a:pt x="262127" y="484631"/>
                </a:lnTo>
                <a:lnTo>
                  <a:pt x="230123" y="484631"/>
                </a:lnTo>
                <a:lnTo>
                  <a:pt x="198119" y="484631"/>
                </a:lnTo>
                <a:lnTo>
                  <a:pt x="182733" y="440728"/>
                </a:lnTo>
                <a:lnTo>
                  <a:pt x="167566" y="396752"/>
                </a:lnTo>
                <a:lnTo>
                  <a:pt x="152473" y="352629"/>
                </a:lnTo>
                <a:lnTo>
                  <a:pt x="137306" y="308286"/>
                </a:lnTo>
                <a:lnTo>
                  <a:pt x="121919" y="263651"/>
                </a:lnTo>
                <a:lnTo>
                  <a:pt x="121919" y="319397"/>
                </a:lnTo>
                <a:lnTo>
                  <a:pt x="121919" y="374713"/>
                </a:lnTo>
                <a:lnTo>
                  <a:pt x="121919" y="429744"/>
                </a:lnTo>
                <a:lnTo>
                  <a:pt x="121919" y="484631"/>
                </a:lnTo>
                <a:lnTo>
                  <a:pt x="91082" y="484631"/>
                </a:lnTo>
                <a:lnTo>
                  <a:pt x="60388" y="484631"/>
                </a:lnTo>
                <a:lnTo>
                  <a:pt x="29979" y="484631"/>
                </a:lnTo>
                <a:lnTo>
                  <a:pt x="0" y="484631"/>
                </a:lnTo>
                <a:lnTo>
                  <a:pt x="0" y="436168"/>
                </a:lnTo>
                <a:lnTo>
                  <a:pt x="0" y="48463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62377" y="620268"/>
            <a:ext cx="254635" cy="485140"/>
          </a:xfrm>
          <a:custGeom>
            <a:avLst/>
            <a:gdLst/>
            <a:ahLst/>
            <a:cxnLst/>
            <a:rect l="l" t="t" r="r" b="b"/>
            <a:pathLst>
              <a:path w="254635" h="485140">
                <a:moveTo>
                  <a:pt x="0" y="0"/>
                </a:moveTo>
                <a:lnTo>
                  <a:pt x="0" y="0"/>
                </a:lnTo>
                <a:lnTo>
                  <a:pt x="243839" y="0"/>
                </a:lnTo>
                <a:lnTo>
                  <a:pt x="243839" y="24026"/>
                </a:lnTo>
                <a:lnTo>
                  <a:pt x="243839" y="48196"/>
                </a:lnTo>
                <a:lnTo>
                  <a:pt x="243839" y="72651"/>
                </a:lnTo>
                <a:lnTo>
                  <a:pt x="243839" y="97535"/>
                </a:lnTo>
                <a:lnTo>
                  <a:pt x="219813" y="97535"/>
                </a:lnTo>
                <a:lnTo>
                  <a:pt x="195643" y="97535"/>
                </a:lnTo>
                <a:lnTo>
                  <a:pt x="171188" y="97535"/>
                </a:lnTo>
                <a:lnTo>
                  <a:pt x="146303" y="97535"/>
                </a:lnTo>
                <a:lnTo>
                  <a:pt x="146303" y="120395"/>
                </a:lnTo>
                <a:lnTo>
                  <a:pt x="146303" y="143255"/>
                </a:lnTo>
                <a:lnTo>
                  <a:pt x="146303" y="166115"/>
                </a:lnTo>
                <a:lnTo>
                  <a:pt x="146303" y="188975"/>
                </a:lnTo>
                <a:lnTo>
                  <a:pt x="169163" y="188975"/>
                </a:lnTo>
                <a:lnTo>
                  <a:pt x="192023" y="188975"/>
                </a:lnTo>
                <a:lnTo>
                  <a:pt x="214883" y="188975"/>
                </a:lnTo>
                <a:lnTo>
                  <a:pt x="237743" y="188975"/>
                </a:lnTo>
                <a:lnTo>
                  <a:pt x="237743" y="211835"/>
                </a:lnTo>
                <a:lnTo>
                  <a:pt x="237743" y="234695"/>
                </a:lnTo>
                <a:lnTo>
                  <a:pt x="237743" y="257555"/>
                </a:lnTo>
                <a:lnTo>
                  <a:pt x="237743" y="280415"/>
                </a:lnTo>
                <a:lnTo>
                  <a:pt x="214883" y="280415"/>
                </a:lnTo>
                <a:lnTo>
                  <a:pt x="192023" y="280415"/>
                </a:lnTo>
                <a:lnTo>
                  <a:pt x="169163" y="280415"/>
                </a:lnTo>
                <a:lnTo>
                  <a:pt x="146303" y="280415"/>
                </a:lnTo>
                <a:lnTo>
                  <a:pt x="146303" y="307586"/>
                </a:lnTo>
                <a:lnTo>
                  <a:pt x="146303" y="334327"/>
                </a:lnTo>
                <a:lnTo>
                  <a:pt x="146303" y="360783"/>
                </a:lnTo>
                <a:lnTo>
                  <a:pt x="146303" y="387095"/>
                </a:lnTo>
                <a:lnTo>
                  <a:pt x="173497" y="387095"/>
                </a:lnTo>
                <a:lnTo>
                  <a:pt x="200405" y="387095"/>
                </a:lnTo>
                <a:lnTo>
                  <a:pt x="227314" y="387095"/>
                </a:lnTo>
                <a:lnTo>
                  <a:pt x="254507" y="387095"/>
                </a:lnTo>
                <a:lnTo>
                  <a:pt x="254507" y="411337"/>
                </a:lnTo>
                <a:lnTo>
                  <a:pt x="254507" y="435863"/>
                </a:lnTo>
                <a:lnTo>
                  <a:pt x="254507" y="460390"/>
                </a:lnTo>
                <a:lnTo>
                  <a:pt x="254507" y="484631"/>
                </a:lnTo>
                <a:lnTo>
                  <a:pt x="203460" y="484631"/>
                </a:lnTo>
                <a:lnTo>
                  <a:pt x="152631" y="484631"/>
                </a:lnTo>
                <a:lnTo>
                  <a:pt x="101876" y="484631"/>
                </a:lnTo>
                <a:lnTo>
                  <a:pt x="51047" y="484631"/>
                </a:lnTo>
                <a:lnTo>
                  <a:pt x="0" y="484631"/>
                </a:lnTo>
                <a:lnTo>
                  <a:pt x="0" y="436168"/>
                </a:lnTo>
                <a:lnTo>
                  <a:pt x="0" y="48463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410333" y="620268"/>
            <a:ext cx="320040" cy="485140"/>
          </a:xfrm>
          <a:custGeom>
            <a:avLst/>
            <a:gdLst/>
            <a:ahLst/>
            <a:cxnLst/>
            <a:rect l="l" t="t" r="r" b="b"/>
            <a:pathLst>
              <a:path w="320039" h="485140">
                <a:moveTo>
                  <a:pt x="0" y="0"/>
                </a:moveTo>
                <a:lnTo>
                  <a:pt x="0" y="0"/>
                </a:lnTo>
                <a:lnTo>
                  <a:pt x="320039" y="0"/>
                </a:lnTo>
                <a:lnTo>
                  <a:pt x="320039" y="24026"/>
                </a:lnTo>
                <a:lnTo>
                  <a:pt x="320039" y="48196"/>
                </a:lnTo>
                <a:lnTo>
                  <a:pt x="320039" y="72651"/>
                </a:lnTo>
                <a:lnTo>
                  <a:pt x="320039" y="97535"/>
                </a:lnTo>
                <a:lnTo>
                  <a:pt x="298322" y="97535"/>
                </a:lnTo>
                <a:lnTo>
                  <a:pt x="276605" y="97535"/>
                </a:lnTo>
                <a:lnTo>
                  <a:pt x="254888" y="97535"/>
                </a:lnTo>
                <a:lnTo>
                  <a:pt x="233171" y="97535"/>
                </a:lnTo>
                <a:lnTo>
                  <a:pt x="233171" y="145610"/>
                </a:lnTo>
                <a:lnTo>
                  <a:pt x="233171" y="484631"/>
                </a:lnTo>
                <a:lnTo>
                  <a:pt x="196595" y="484631"/>
                </a:lnTo>
                <a:lnTo>
                  <a:pt x="160019" y="484631"/>
                </a:lnTo>
                <a:lnTo>
                  <a:pt x="123443" y="484631"/>
                </a:lnTo>
                <a:lnTo>
                  <a:pt x="86867" y="484631"/>
                </a:lnTo>
                <a:lnTo>
                  <a:pt x="86867" y="436057"/>
                </a:lnTo>
                <a:lnTo>
                  <a:pt x="86867" y="97535"/>
                </a:lnTo>
                <a:lnTo>
                  <a:pt x="65150" y="97535"/>
                </a:lnTo>
                <a:lnTo>
                  <a:pt x="43433" y="97535"/>
                </a:lnTo>
                <a:lnTo>
                  <a:pt x="21716" y="97535"/>
                </a:lnTo>
                <a:lnTo>
                  <a:pt x="0" y="97535"/>
                </a:lnTo>
                <a:lnTo>
                  <a:pt x="0" y="72651"/>
                </a:lnTo>
                <a:lnTo>
                  <a:pt x="0" y="48196"/>
                </a:lnTo>
                <a:lnTo>
                  <a:pt x="0" y="24026"/>
                </a:lnTo>
                <a:lnTo>
                  <a:pt x="0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246497" y="609600"/>
            <a:ext cx="334010" cy="506095"/>
          </a:xfrm>
          <a:custGeom>
            <a:avLst/>
            <a:gdLst/>
            <a:ahLst/>
            <a:cxnLst/>
            <a:rect l="l" t="t" r="r" b="b"/>
            <a:pathLst>
              <a:path w="334009" h="506094">
                <a:moveTo>
                  <a:pt x="158495" y="0"/>
                </a:moveTo>
                <a:lnTo>
                  <a:pt x="211264" y="4381"/>
                </a:lnTo>
                <a:lnTo>
                  <a:pt x="256031" y="16763"/>
                </a:lnTo>
                <a:lnTo>
                  <a:pt x="300823" y="44624"/>
                </a:lnTo>
                <a:lnTo>
                  <a:pt x="318325" y="88391"/>
                </a:lnTo>
                <a:lnTo>
                  <a:pt x="321563" y="138683"/>
                </a:lnTo>
                <a:lnTo>
                  <a:pt x="321563" y="144779"/>
                </a:lnTo>
                <a:lnTo>
                  <a:pt x="321563" y="150875"/>
                </a:lnTo>
                <a:lnTo>
                  <a:pt x="321563" y="156971"/>
                </a:lnTo>
                <a:lnTo>
                  <a:pt x="288155" y="156971"/>
                </a:lnTo>
                <a:lnTo>
                  <a:pt x="254317" y="156971"/>
                </a:lnTo>
                <a:lnTo>
                  <a:pt x="220194" y="156971"/>
                </a:lnTo>
                <a:lnTo>
                  <a:pt x="185927" y="156971"/>
                </a:lnTo>
                <a:lnTo>
                  <a:pt x="185927" y="147851"/>
                </a:lnTo>
                <a:lnTo>
                  <a:pt x="185927" y="138874"/>
                </a:lnTo>
                <a:lnTo>
                  <a:pt x="185927" y="130182"/>
                </a:lnTo>
                <a:lnTo>
                  <a:pt x="185927" y="121919"/>
                </a:lnTo>
                <a:lnTo>
                  <a:pt x="185642" y="110489"/>
                </a:lnTo>
                <a:lnTo>
                  <a:pt x="170687" y="82295"/>
                </a:lnTo>
                <a:lnTo>
                  <a:pt x="163067" y="82295"/>
                </a:lnTo>
                <a:lnTo>
                  <a:pt x="153923" y="82295"/>
                </a:lnTo>
                <a:lnTo>
                  <a:pt x="137159" y="120395"/>
                </a:lnTo>
                <a:lnTo>
                  <a:pt x="137493" y="131254"/>
                </a:lnTo>
                <a:lnTo>
                  <a:pt x="158495" y="169735"/>
                </a:lnTo>
                <a:lnTo>
                  <a:pt x="230290" y="209930"/>
                </a:lnTo>
                <a:lnTo>
                  <a:pt x="265366" y="231647"/>
                </a:lnTo>
                <a:lnTo>
                  <a:pt x="309371" y="268223"/>
                </a:lnTo>
                <a:lnTo>
                  <a:pt x="327850" y="309752"/>
                </a:lnTo>
                <a:lnTo>
                  <a:pt x="333755" y="371855"/>
                </a:lnTo>
                <a:lnTo>
                  <a:pt x="332898" y="395549"/>
                </a:lnTo>
                <a:lnTo>
                  <a:pt x="326040" y="433792"/>
                </a:lnTo>
                <a:lnTo>
                  <a:pt x="299465" y="469772"/>
                </a:lnTo>
                <a:lnTo>
                  <a:pt x="265175" y="489203"/>
                </a:lnTo>
                <a:lnTo>
                  <a:pt x="222122" y="501586"/>
                </a:lnTo>
                <a:lnTo>
                  <a:pt x="172211" y="505967"/>
                </a:lnTo>
                <a:lnTo>
                  <a:pt x="143636" y="504586"/>
                </a:lnTo>
                <a:lnTo>
                  <a:pt x="93344" y="494395"/>
                </a:lnTo>
                <a:lnTo>
                  <a:pt x="52768" y="476178"/>
                </a:lnTo>
                <a:lnTo>
                  <a:pt x="16763" y="437387"/>
                </a:lnTo>
                <a:lnTo>
                  <a:pt x="5191" y="379309"/>
                </a:lnTo>
                <a:lnTo>
                  <a:pt x="4571" y="353567"/>
                </a:lnTo>
                <a:lnTo>
                  <a:pt x="4571" y="345566"/>
                </a:lnTo>
                <a:lnTo>
                  <a:pt x="4571" y="337565"/>
                </a:lnTo>
                <a:lnTo>
                  <a:pt x="4571" y="329564"/>
                </a:lnTo>
                <a:lnTo>
                  <a:pt x="4571" y="321563"/>
                </a:lnTo>
                <a:lnTo>
                  <a:pt x="37980" y="321563"/>
                </a:lnTo>
                <a:lnTo>
                  <a:pt x="71818" y="321563"/>
                </a:lnTo>
                <a:lnTo>
                  <a:pt x="105941" y="321563"/>
                </a:lnTo>
                <a:lnTo>
                  <a:pt x="140207" y="321563"/>
                </a:lnTo>
                <a:lnTo>
                  <a:pt x="140207" y="336422"/>
                </a:lnTo>
                <a:lnTo>
                  <a:pt x="140207" y="351281"/>
                </a:lnTo>
                <a:lnTo>
                  <a:pt x="140207" y="366140"/>
                </a:lnTo>
                <a:lnTo>
                  <a:pt x="140207" y="380999"/>
                </a:lnTo>
                <a:lnTo>
                  <a:pt x="140517" y="393334"/>
                </a:lnTo>
                <a:lnTo>
                  <a:pt x="156971" y="423671"/>
                </a:lnTo>
                <a:lnTo>
                  <a:pt x="166115" y="423671"/>
                </a:lnTo>
                <a:lnTo>
                  <a:pt x="175259" y="423671"/>
                </a:lnTo>
                <a:lnTo>
                  <a:pt x="182879" y="420623"/>
                </a:lnTo>
                <a:lnTo>
                  <a:pt x="187451" y="413003"/>
                </a:lnTo>
                <a:lnTo>
                  <a:pt x="190571" y="407836"/>
                </a:lnTo>
                <a:lnTo>
                  <a:pt x="192976" y="401383"/>
                </a:lnTo>
                <a:lnTo>
                  <a:pt x="194524" y="393501"/>
                </a:lnTo>
                <a:lnTo>
                  <a:pt x="195071" y="384047"/>
                </a:lnTo>
                <a:lnTo>
                  <a:pt x="194214" y="364307"/>
                </a:lnTo>
                <a:lnTo>
                  <a:pt x="181355" y="327659"/>
                </a:lnTo>
                <a:lnTo>
                  <a:pt x="137636" y="298299"/>
                </a:lnTo>
                <a:lnTo>
                  <a:pt x="87653" y="269486"/>
                </a:lnTo>
                <a:lnTo>
                  <a:pt x="67246" y="257365"/>
                </a:lnTo>
                <a:lnTo>
                  <a:pt x="32313" y="231576"/>
                </a:lnTo>
                <a:lnTo>
                  <a:pt x="10667" y="199643"/>
                </a:lnTo>
                <a:lnTo>
                  <a:pt x="595" y="155495"/>
                </a:lnTo>
                <a:lnTo>
                  <a:pt x="0" y="137159"/>
                </a:lnTo>
                <a:lnTo>
                  <a:pt x="881" y="110585"/>
                </a:lnTo>
                <a:lnTo>
                  <a:pt x="8358" y="69437"/>
                </a:lnTo>
                <a:lnTo>
                  <a:pt x="37528" y="32194"/>
                </a:lnTo>
                <a:lnTo>
                  <a:pt x="89273" y="8358"/>
                </a:lnTo>
                <a:lnTo>
                  <a:pt x="133326" y="881"/>
                </a:lnTo>
                <a:lnTo>
                  <a:pt x="158495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39489" y="609600"/>
            <a:ext cx="346075" cy="506095"/>
          </a:xfrm>
          <a:custGeom>
            <a:avLst/>
            <a:gdLst/>
            <a:ahLst/>
            <a:cxnLst/>
            <a:rect l="l" t="t" r="r" b="b"/>
            <a:pathLst>
              <a:path w="346075" h="506094">
                <a:moveTo>
                  <a:pt x="170687" y="0"/>
                </a:moveTo>
                <a:lnTo>
                  <a:pt x="230314" y="5524"/>
                </a:lnTo>
                <a:lnTo>
                  <a:pt x="277367" y="21335"/>
                </a:lnTo>
                <a:lnTo>
                  <a:pt x="312991" y="46481"/>
                </a:lnTo>
                <a:lnTo>
                  <a:pt x="338875" y="94464"/>
                </a:lnTo>
                <a:lnTo>
                  <a:pt x="345114" y="144137"/>
                </a:lnTo>
                <a:lnTo>
                  <a:pt x="345947" y="175259"/>
                </a:lnTo>
                <a:lnTo>
                  <a:pt x="345947" y="186689"/>
                </a:lnTo>
                <a:lnTo>
                  <a:pt x="345947" y="198119"/>
                </a:lnTo>
                <a:lnTo>
                  <a:pt x="345947" y="209549"/>
                </a:lnTo>
                <a:lnTo>
                  <a:pt x="345947" y="220979"/>
                </a:lnTo>
                <a:lnTo>
                  <a:pt x="309371" y="220979"/>
                </a:lnTo>
                <a:lnTo>
                  <a:pt x="272795" y="220979"/>
                </a:lnTo>
                <a:lnTo>
                  <a:pt x="236219" y="220979"/>
                </a:lnTo>
                <a:lnTo>
                  <a:pt x="199643" y="220979"/>
                </a:lnTo>
                <a:lnTo>
                  <a:pt x="199643" y="200382"/>
                </a:lnTo>
                <a:lnTo>
                  <a:pt x="199643" y="179641"/>
                </a:lnTo>
                <a:lnTo>
                  <a:pt x="199643" y="158615"/>
                </a:lnTo>
                <a:lnTo>
                  <a:pt x="199643" y="137159"/>
                </a:lnTo>
                <a:lnTo>
                  <a:pt x="199358" y="120586"/>
                </a:lnTo>
                <a:lnTo>
                  <a:pt x="185927" y="82295"/>
                </a:lnTo>
                <a:lnTo>
                  <a:pt x="175259" y="82295"/>
                </a:lnTo>
                <a:lnTo>
                  <a:pt x="147446" y="111061"/>
                </a:lnTo>
                <a:lnTo>
                  <a:pt x="146303" y="141731"/>
                </a:lnTo>
                <a:lnTo>
                  <a:pt x="146303" y="197738"/>
                </a:lnTo>
                <a:lnTo>
                  <a:pt x="146303" y="253745"/>
                </a:lnTo>
                <a:lnTo>
                  <a:pt x="146303" y="309752"/>
                </a:lnTo>
                <a:lnTo>
                  <a:pt x="146303" y="365759"/>
                </a:lnTo>
                <a:lnTo>
                  <a:pt x="146589" y="382357"/>
                </a:lnTo>
                <a:lnTo>
                  <a:pt x="161543" y="423671"/>
                </a:lnTo>
                <a:lnTo>
                  <a:pt x="173735" y="423671"/>
                </a:lnTo>
                <a:lnTo>
                  <a:pt x="184403" y="423671"/>
                </a:lnTo>
                <a:lnTo>
                  <a:pt x="199358" y="379785"/>
                </a:lnTo>
                <a:lnTo>
                  <a:pt x="199643" y="361187"/>
                </a:lnTo>
                <a:lnTo>
                  <a:pt x="199643" y="346305"/>
                </a:lnTo>
                <a:lnTo>
                  <a:pt x="199643" y="331279"/>
                </a:lnTo>
                <a:lnTo>
                  <a:pt x="199643" y="315968"/>
                </a:lnTo>
                <a:lnTo>
                  <a:pt x="199643" y="300227"/>
                </a:lnTo>
                <a:lnTo>
                  <a:pt x="236219" y="300227"/>
                </a:lnTo>
                <a:lnTo>
                  <a:pt x="272795" y="300227"/>
                </a:lnTo>
                <a:lnTo>
                  <a:pt x="309371" y="300227"/>
                </a:lnTo>
                <a:lnTo>
                  <a:pt x="345947" y="300227"/>
                </a:lnTo>
                <a:lnTo>
                  <a:pt x="345947" y="307847"/>
                </a:lnTo>
                <a:lnTo>
                  <a:pt x="345947" y="313943"/>
                </a:lnTo>
                <a:lnTo>
                  <a:pt x="345947" y="320039"/>
                </a:lnTo>
                <a:lnTo>
                  <a:pt x="345328" y="354925"/>
                </a:lnTo>
                <a:lnTo>
                  <a:pt x="339518" y="408122"/>
                </a:lnTo>
                <a:lnTo>
                  <a:pt x="314324" y="456437"/>
                </a:lnTo>
                <a:lnTo>
                  <a:pt x="278891" y="481583"/>
                </a:lnTo>
                <a:lnTo>
                  <a:pt x="232219" y="499490"/>
                </a:lnTo>
                <a:lnTo>
                  <a:pt x="175259" y="505967"/>
                </a:lnTo>
                <a:lnTo>
                  <a:pt x="144660" y="504563"/>
                </a:lnTo>
                <a:lnTo>
                  <a:pt x="91463" y="493752"/>
                </a:lnTo>
                <a:lnTo>
                  <a:pt x="49720" y="474130"/>
                </a:lnTo>
                <a:lnTo>
                  <a:pt x="22288" y="446270"/>
                </a:lnTo>
                <a:lnTo>
                  <a:pt x="7715" y="409455"/>
                </a:lnTo>
                <a:lnTo>
                  <a:pt x="857" y="356258"/>
                </a:lnTo>
                <a:lnTo>
                  <a:pt x="0" y="323087"/>
                </a:lnTo>
                <a:lnTo>
                  <a:pt x="0" y="287654"/>
                </a:lnTo>
                <a:lnTo>
                  <a:pt x="0" y="252221"/>
                </a:lnTo>
                <a:lnTo>
                  <a:pt x="0" y="216788"/>
                </a:lnTo>
                <a:lnTo>
                  <a:pt x="0" y="181355"/>
                </a:lnTo>
                <a:lnTo>
                  <a:pt x="285" y="156781"/>
                </a:lnTo>
                <a:lnTo>
                  <a:pt x="2571" y="117919"/>
                </a:lnTo>
                <a:lnTo>
                  <a:pt x="12763" y="77152"/>
                </a:lnTo>
                <a:lnTo>
                  <a:pt x="40362" y="40933"/>
                </a:lnTo>
                <a:lnTo>
                  <a:pt x="86867" y="13715"/>
                </a:lnTo>
                <a:lnTo>
                  <a:pt x="125920" y="3428"/>
                </a:lnTo>
                <a:lnTo>
                  <a:pt x="147518" y="857"/>
                </a:lnTo>
                <a:lnTo>
                  <a:pt x="170687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54986" y="609600"/>
            <a:ext cx="346075" cy="506095"/>
          </a:xfrm>
          <a:custGeom>
            <a:avLst/>
            <a:gdLst/>
            <a:ahLst/>
            <a:cxnLst/>
            <a:rect l="l" t="t" r="r" b="b"/>
            <a:pathLst>
              <a:path w="346075" h="506094">
                <a:moveTo>
                  <a:pt x="170687" y="0"/>
                </a:moveTo>
                <a:lnTo>
                  <a:pt x="229742" y="5524"/>
                </a:lnTo>
                <a:lnTo>
                  <a:pt x="277367" y="21335"/>
                </a:lnTo>
                <a:lnTo>
                  <a:pt x="312800" y="46481"/>
                </a:lnTo>
                <a:lnTo>
                  <a:pt x="338232" y="94464"/>
                </a:lnTo>
                <a:lnTo>
                  <a:pt x="345090" y="144137"/>
                </a:lnTo>
                <a:lnTo>
                  <a:pt x="345947" y="175259"/>
                </a:lnTo>
                <a:lnTo>
                  <a:pt x="345947" y="186689"/>
                </a:lnTo>
                <a:lnTo>
                  <a:pt x="345947" y="198119"/>
                </a:lnTo>
                <a:lnTo>
                  <a:pt x="345947" y="209549"/>
                </a:lnTo>
                <a:lnTo>
                  <a:pt x="345947" y="220979"/>
                </a:lnTo>
                <a:lnTo>
                  <a:pt x="309371" y="220979"/>
                </a:lnTo>
                <a:lnTo>
                  <a:pt x="272795" y="220979"/>
                </a:lnTo>
                <a:lnTo>
                  <a:pt x="236219" y="220979"/>
                </a:lnTo>
                <a:lnTo>
                  <a:pt x="199643" y="220979"/>
                </a:lnTo>
                <a:lnTo>
                  <a:pt x="199643" y="200382"/>
                </a:lnTo>
                <a:lnTo>
                  <a:pt x="199643" y="179641"/>
                </a:lnTo>
                <a:lnTo>
                  <a:pt x="199643" y="158615"/>
                </a:lnTo>
                <a:lnTo>
                  <a:pt x="199643" y="137159"/>
                </a:lnTo>
                <a:lnTo>
                  <a:pt x="199358" y="120586"/>
                </a:lnTo>
                <a:lnTo>
                  <a:pt x="184403" y="82295"/>
                </a:lnTo>
                <a:lnTo>
                  <a:pt x="173735" y="82295"/>
                </a:lnTo>
                <a:lnTo>
                  <a:pt x="161543" y="82295"/>
                </a:lnTo>
                <a:lnTo>
                  <a:pt x="146589" y="124896"/>
                </a:lnTo>
                <a:lnTo>
                  <a:pt x="146303" y="141731"/>
                </a:lnTo>
                <a:lnTo>
                  <a:pt x="146303" y="197738"/>
                </a:lnTo>
                <a:lnTo>
                  <a:pt x="146303" y="253745"/>
                </a:lnTo>
                <a:lnTo>
                  <a:pt x="146303" y="309752"/>
                </a:lnTo>
                <a:lnTo>
                  <a:pt x="146303" y="365759"/>
                </a:lnTo>
                <a:lnTo>
                  <a:pt x="146589" y="382357"/>
                </a:lnTo>
                <a:lnTo>
                  <a:pt x="161543" y="423671"/>
                </a:lnTo>
                <a:lnTo>
                  <a:pt x="173735" y="423671"/>
                </a:lnTo>
                <a:lnTo>
                  <a:pt x="184403" y="423671"/>
                </a:lnTo>
                <a:lnTo>
                  <a:pt x="199358" y="379785"/>
                </a:lnTo>
                <a:lnTo>
                  <a:pt x="199643" y="361187"/>
                </a:lnTo>
                <a:lnTo>
                  <a:pt x="199643" y="346305"/>
                </a:lnTo>
                <a:lnTo>
                  <a:pt x="199643" y="331279"/>
                </a:lnTo>
                <a:lnTo>
                  <a:pt x="199643" y="315968"/>
                </a:lnTo>
                <a:lnTo>
                  <a:pt x="199643" y="300227"/>
                </a:lnTo>
                <a:lnTo>
                  <a:pt x="236219" y="300227"/>
                </a:lnTo>
                <a:lnTo>
                  <a:pt x="272795" y="300227"/>
                </a:lnTo>
                <a:lnTo>
                  <a:pt x="309371" y="300227"/>
                </a:lnTo>
                <a:lnTo>
                  <a:pt x="345947" y="300227"/>
                </a:lnTo>
                <a:lnTo>
                  <a:pt x="345947" y="307847"/>
                </a:lnTo>
                <a:lnTo>
                  <a:pt x="345947" y="313943"/>
                </a:lnTo>
                <a:lnTo>
                  <a:pt x="345947" y="320039"/>
                </a:lnTo>
                <a:lnTo>
                  <a:pt x="345114" y="354925"/>
                </a:lnTo>
                <a:lnTo>
                  <a:pt x="338875" y="408122"/>
                </a:lnTo>
                <a:lnTo>
                  <a:pt x="314324" y="456437"/>
                </a:lnTo>
                <a:lnTo>
                  <a:pt x="278891" y="481583"/>
                </a:lnTo>
                <a:lnTo>
                  <a:pt x="232219" y="499490"/>
                </a:lnTo>
                <a:lnTo>
                  <a:pt x="175259" y="505967"/>
                </a:lnTo>
                <a:lnTo>
                  <a:pt x="144446" y="504563"/>
                </a:lnTo>
                <a:lnTo>
                  <a:pt x="90820" y="493752"/>
                </a:lnTo>
                <a:lnTo>
                  <a:pt x="49720" y="474130"/>
                </a:lnTo>
                <a:lnTo>
                  <a:pt x="22288" y="446270"/>
                </a:lnTo>
                <a:lnTo>
                  <a:pt x="7715" y="409455"/>
                </a:lnTo>
                <a:lnTo>
                  <a:pt x="857" y="356258"/>
                </a:lnTo>
                <a:lnTo>
                  <a:pt x="0" y="323087"/>
                </a:lnTo>
                <a:lnTo>
                  <a:pt x="0" y="287654"/>
                </a:lnTo>
                <a:lnTo>
                  <a:pt x="0" y="252221"/>
                </a:lnTo>
                <a:lnTo>
                  <a:pt x="0" y="216788"/>
                </a:lnTo>
                <a:lnTo>
                  <a:pt x="0" y="181355"/>
                </a:lnTo>
                <a:lnTo>
                  <a:pt x="285" y="156781"/>
                </a:lnTo>
                <a:lnTo>
                  <a:pt x="2571" y="117919"/>
                </a:lnTo>
                <a:lnTo>
                  <a:pt x="12763" y="77152"/>
                </a:lnTo>
                <a:lnTo>
                  <a:pt x="40362" y="40933"/>
                </a:lnTo>
                <a:lnTo>
                  <a:pt x="86867" y="13715"/>
                </a:lnTo>
                <a:lnTo>
                  <a:pt x="125920" y="3428"/>
                </a:lnTo>
                <a:lnTo>
                  <a:pt x="147518" y="857"/>
                </a:lnTo>
                <a:lnTo>
                  <a:pt x="170687" y="0"/>
                </a:lnTo>
                <a:close/>
              </a:path>
            </a:pathLst>
          </a:custGeom>
          <a:ln w="1981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267847" y="682752"/>
            <a:ext cx="2587751" cy="38877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993770" y="4283964"/>
            <a:ext cx="3352800" cy="26639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88068" y="315467"/>
            <a:ext cx="5713095" cy="868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97375" algn="l"/>
              </a:tabLst>
            </a:pPr>
            <a:r>
              <a:rPr dirty="0" sz="5700" spc="-210">
                <a:solidFill>
                  <a:srgbClr val="FF0000"/>
                </a:solidFill>
                <a:latin typeface="Tahoma"/>
                <a:cs typeface="Tahoma"/>
              </a:rPr>
              <a:t>PR</a:t>
            </a:r>
            <a:r>
              <a:rPr dirty="0" sz="5700" spc="-229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5700" spc="-229">
                <a:solidFill>
                  <a:srgbClr val="FF0000"/>
                </a:solidFill>
                <a:latin typeface="Tahoma"/>
                <a:cs typeface="Tahoma"/>
              </a:rPr>
              <a:t>G</a:t>
            </a:r>
            <a:r>
              <a:rPr dirty="0" sz="5700" spc="-200">
                <a:solidFill>
                  <a:srgbClr val="FF0000"/>
                </a:solidFill>
                <a:latin typeface="Tahoma"/>
                <a:cs typeface="Tahoma"/>
              </a:rPr>
              <a:t>ETTO</a:t>
            </a:r>
            <a:r>
              <a:rPr dirty="0" sz="57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5700" spc="-195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5700" spc="-190">
                <a:solidFill>
                  <a:srgbClr val="FF0000"/>
                </a:solidFill>
                <a:latin typeface="Tahoma"/>
                <a:cs typeface="Tahoma"/>
              </a:rPr>
              <a:t>AF</a:t>
            </a:r>
            <a:endParaRPr sz="57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3946536" y="1442211"/>
            <a:ext cx="2617470" cy="667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5"/>
              </a:lnSpc>
            </a:pPr>
            <a:r>
              <a:rPr dirty="0" sz="4400" spc="-5" b="1">
                <a:solidFill>
                  <a:srgbClr val="00FF00"/>
                </a:solidFill>
                <a:latin typeface="Tahoma"/>
                <a:cs typeface="Tahoma"/>
              </a:rPr>
              <a:t>INTEGRA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38617" y="2324606"/>
            <a:ext cx="7775575" cy="4297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17220" marR="607695">
              <a:lnSpc>
                <a:spcPct val="100000"/>
              </a:lnSpc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cultura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tecnica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professionalità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del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Vigile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3200" spc="-4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Fuoco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 marR="5080" indent="336550">
              <a:lnSpc>
                <a:spcPct val="80000"/>
              </a:lnSpc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introducendo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tecniche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materiali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che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consentono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compiere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gli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stessi</a:t>
            </a:r>
            <a:r>
              <a:rPr dirty="0" sz="3200" spc="-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interventi</a:t>
            </a:r>
            <a:endParaRPr sz="3200">
              <a:latin typeface="Tahoma"/>
              <a:cs typeface="Tahoma"/>
            </a:endParaRPr>
          </a:p>
          <a:p>
            <a:pPr algn="ctr" marL="1270">
              <a:lnSpc>
                <a:spcPts val="3070"/>
              </a:lnSpc>
            </a:pP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fatti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sino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ad</a:t>
            </a:r>
            <a:r>
              <a:rPr dirty="0" sz="3200" spc="-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ora</a:t>
            </a:r>
            <a:endParaRPr sz="3200">
              <a:latin typeface="Tahoma"/>
              <a:cs typeface="Tahoma"/>
            </a:endParaRPr>
          </a:p>
          <a:p>
            <a:pPr algn="ctr" marR="334010">
              <a:lnSpc>
                <a:spcPct val="100000"/>
              </a:lnSpc>
              <a:spcBef>
                <a:spcPts val="935"/>
              </a:spcBef>
            </a:pPr>
            <a:r>
              <a:rPr dirty="0" sz="3200" spc="5" b="1">
                <a:solidFill>
                  <a:srgbClr val="FFFF00"/>
                </a:solidFill>
                <a:latin typeface="Tahoma"/>
                <a:cs typeface="Tahoma"/>
              </a:rPr>
              <a:t>ma</a:t>
            </a:r>
            <a:endParaRPr sz="3200">
              <a:latin typeface="Tahoma"/>
              <a:cs typeface="Tahoma"/>
            </a:endParaRPr>
          </a:p>
          <a:p>
            <a:pPr marL="1886585" marR="736600" indent="-1358265">
              <a:lnSpc>
                <a:spcPts val="3840"/>
              </a:lnSpc>
              <a:spcBef>
                <a:spcPts val="1110"/>
              </a:spcBef>
              <a:tabLst>
                <a:tab pos="3196590" algn="l"/>
              </a:tabLst>
            </a:pPr>
            <a:r>
              <a:rPr dirty="0" sz="3350" spc="-90" b="1">
                <a:solidFill>
                  <a:srgbClr val="FFFF00"/>
                </a:solidFill>
                <a:latin typeface="Tahoma"/>
                <a:cs typeface="Tahoma"/>
              </a:rPr>
              <a:t>con</a:t>
            </a:r>
            <a:r>
              <a:rPr dirty="0" sz="335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350" spc="-55" b="1">
                <a:solidFill>
                  <a:srgbClr val="FFFF00"/>
                </a:solidFill>
                <a:latin typeface="Tahoma"/>
                <a:cs typeface="Tahoma"/>
              </a:rPr>
              <a:t>livelli</a:t>
            </a:r>
            <a:r>
              <a:rPr dirty="0" sz="335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350" spc="-7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3350" spc="-7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3350" spc="-80" b="1">
                <a:solidFill>
                  <a:srgbClr val="FFFF00"/>
                </a:solidFill>
                <a:latin typeface="Tahoma"/>
                <a:cs typeface="Tahoma"/>
              </a:rPr>
              <a:t>sicurezza</a:t>
            </a:r>
            <a:r>
              <a:rPr dirty="0" sz="335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350" spc="-85" b="1">
                <a:solidFill>
                  <a:srgbClr val="FFFF00"/>
                </a:solidFill>
                <a:latin typeface="Tahoma"/>
                <a:cs typeface="Tahoma"/>
              </a:rPr>
              <a:t>maggiori </a:t>
            </a:r>
            <a:r>
              <a:rPr dirty="0" sz="3350" spc="-4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3350" spc="-75" b="1">
                <a:solidFill>
                  <a:srgbClr val="FFFF00"/>
                </a:solidFill>
                <a:latin typeface="Tahoma"/>
                <a:cs typeface="Tahoma"/>
              </a:rPr>
              <a:t>rispetto </a:t>
            </a:r>
            <a:r>
              <a:rPr dirty="0" sz="3350" spc="-70" b="1">
                <a:solidFill>
                  <a:srgbClr val="FFFF00"/>
                </a:solidFill>
                <a:latin typeface="Tahoma"/>
                <a:cs typeface="Tahoma"/>
              </a:rPr>
              <a:t>al</a:t>
            </a:r>
            <a:r>
              <a:rPr dirty="0" sz="3350" spc="-114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350" spc="-85" b="1">
                <a:solidFill>
                  <a:srgbClr val="FFFF00"/>
                </a:solidFill>
                <a:latin typeface="Tahoma"/>
                <a:cs typeface="Tahoma"/>
              </a:rPr>
              <a:t>passato</a:t>
            </a:r>
            <a:endParaRPr sz="3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88068" y="696467"/>
            <a:ext cx="5713095" cy="868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97375" algn="l"/>
              </a:tabLst>
            </a:pPr>
            <a:r>
              <a:rPr dirty="0" sz="5700" spc="-210">
                <a:solidFill>
                  <a:srgbClr val="FF0000"/>
                </a:solidFill>
                <a:latin typeface="Tahoma"/>
                <a:cs typeface="Tahoma"/>
              </a:rPr>
              <a:t>PR</a:t>
            </a:r>
            <a:r>
              <a:rPr dirty="0" sz="5700" spc="-229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5700" spc="-229">
                <a:solidFill>
                  <a:srgbClr val="FF0000"/>
                </a:solidFill>
                <a:latin typeface="Tahoma"/>
                <a:cs typeface="Tahoma"/>
              </a:rPr>
              <a:t>G</a:t>
            </a:r>
            <a:r>
              <a:rPr dirty="0" sz="5700" spc="-200">
                <a:solidFill>
                  <a:srgbClr val="FF0000"/>
                </a:solidFill>
                <a:latin typeface="Tahoma"/>
                <a:cs typeface="Tahoma"/>
              </a:rPr>
              <a:t>ETTO</a:t>
            </a:r>
            <a:r>
              <a:rPr dirty="0" sz="57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5700" spc="-195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5700" spc="-190">
                <a:solidFill>
                  <a:srgbClr val="FF0000"/>
                </a:solidFill>
                <a:latin typeface="Tahoma"/>
                <a:cs typeface="Tahoma"/>
              </a:rPr>
              <a:t>AF</a:t>
            </a:r>
            <a:endParaRPr sz="57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992883"/>
            <a:ext cx="5522595" cy="1953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TIPOLOGIA </a:t>
            </a: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DI</a:t>
            </a:r>
            <a:r>
              <a:rPr dirty="0" sz="2800" spc="-7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INTERVENTO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206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RISCHIO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CADUTA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DALL’ALTO 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(D.Lgs.626/94)</a:t>
            </a:r>
            <a:endParaRPr sz="2800">
              <a:latin typeface="Tahoma"/>
              <a:cs typeface="Tahoma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1300492" y="4538780"/>
          <a:ext cx="8089900" cy="891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92118"/>
                <a:gridCol w="753940"/>
                <a:gridCol w="2510578"/>
                <a:gridCol w="2332645"/>
              </a:tblGrid>
              <a:tr h="457768">
                <a:tc>
                  <a:txBody>
                    <a:bodyPr/>
                    <a:lstStyle/>
                    <a:p>
                      <a:pPr marL="365125" indent="-34290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Wingdings"/>
                        <a:buChar char=""/>
                        <a:tabLst>
                          <a:tab pos="365125" algn="l"/>
                        </a:tabLst>
                      </a:pPr>
                      <a:r>
                        <a:rPr dirty="0" sz="2800" spc="-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SOCCORSO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2800" spc="-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IN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93675">
                        <a:lnSpc>
                          <a:spcPct val="100000"/>
                        </a:lnSpc>
                        <a:spcBef>
                          <a:spcPts val="15"/>
                        </a:spcBef>
                        <a:tabLst>
                          <a:tab pos="1355725" algn="l"/>
                        </a:tabLst>
                      </a:pPr>
                      <a:r>
                        <a:rPr dirty="0" sz="2800" spc="-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Z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ONE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NON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58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2800" spc="-1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F</a:t>
                      </a:r>
                      <a:r>
                        <a:rPr dirty="0" sz="2800" spc="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CIL</a:t>
                      </a:r>
                      <a:r>
                        <a:rPr dirty="0" sz="2800" spc="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M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dirty="0" sz="2800" spc="1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N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TE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  <a:tr h="433770">
                <a:tc>
                  <a:txBody>
                    <a:bodyPr/>
                    <a:lstStyle/>
                    <a:p>
                      <a:pPr marL="364490">
                        <a:lnSpc>
                          <a:spcPts val="3135"/>
                        </a:lnSpc>
                      </a:pPr>
                      <a:r>
                        <a:rPr dirty="0" sz="2800" spc="-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ACCESSIBILI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3135"/>
                        </a:lnSpc>
                      </a:pPr>
                      <a:r>
                        <a:rPr dirty="0" sz="2800" spc="-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SIA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09550">
                        <a:lnSpc>
                          <a:spcPts val="3135"/>
                        </a:lnSpc>
                        <a:tabLst>
                          <a:tab pos="578485" algn="l"/>
                        </a:tabLst>
                      </a:pP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800" spc="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AMB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IEN</a:t>
                      </a:r>
                      <a:r>
                        <a:rPr dirty="0" sz="2800" spc="1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I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4604">
                        <a:lnSpc>
                          <a:spcPts val="3135"/>
                        </a:lnSpc>
                        <a:tabLst>
                          <a:tab pos="1456690" algn="l"/>
                        </a:tabLst>
                      </a:pP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U</a:t>
                      </a:r>
                      <a:r>
                        <a:rPr dirty="0" sz="2800" spc="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dirty="0" sz="2800" spc="-1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B</a:t>
                      </a:r>
                      <a:r>
                        <a:rPr dirty="0" sz="2800" spc="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NI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dirty="0" sz="2800" spc="-5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H</a:t>
                      </a:r>
                      <a:r>
                        <a:rPr dirty="0" sz="2800">
                          <a:solidFill>
                            <a:srgbClr val="FFFF00"/>
                          </a:solidFill>
                          <a:latin typeface="Tahoma"/>
                          <a:cs typeface="Tahoma"/>
                        </a:rPr>
                        <a:t>E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1652916" y="5394449"/>
            <a:ext cx="4264660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EXTRA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URBANI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(</a:t>
            </a:r>
            <a:r>
              <a:rPr dirty="0" sz="2800" spc="-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impervie)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06584" y="553465"/>
            <a:ext cx="5077460" cy="7696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907154" algn="l"/>
              </a:tabLst>
            </a:pPr>
            <a:r>
              <a:rPr dirty="0" sz="5050" spc="-165">
                <a:solidFill>
                  <a:srgbClr val="FF0000"/>
                </a:solidFill>
                <a:latin typeface="Tahoma"/>
                <a:cs typeface="Tahoma"/>
              </a:rPr>
              <a:t>P</a:t>
            </a:r>
            <a:r>
              <a:rPr dirty="0" sz="5050" spc="-195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dirty="0" sz="5050" spc="-175">
                <a:solidFill>
                  <a:srgbClr val="FF0000"/>
                </a:solidFill>
                <a:latin typeface="Tahoma"/>
                <a:cs typeface="Tahoma"/>
              </a:rPr>
              <a:t>OGETT</a:t>
            </a:r>
            <a:r>
              <a:rPr dirty="0" sz="5050" spc="-195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505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5050" spc="-17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5050" spc="-17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5050" spc="-150">
                <a:solidFill>
                  <a:srgbClr val="FF0000"/>
                </a:solidFill>
                <a:latin typeface="Tahoma"/>
                <a:cs typeface="Tahoma"/>
              </a:rPr>
              <a:t>F</a:t>
            </a:r>
            <a:endParaRPr sz="505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032644" y="1805938"/>
            <a:ext cx="8164830" cy="4463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0355">
              <a:lnSpc>
                <a:spcPct val="100000"/>
              </a:lnSpc>
            </a:pP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TIPOLOGIE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DI</a:t>
            </a:r>
            <a:r>
              <a:rPr dirty="0" sz="2400" spc="-7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INTERVENTO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ts val="2590"/>
              </a:lnSpc>
              <a:spcBef>
                <a:spcPts val="169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Recupero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persone,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cose,animali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tetti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,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alberi,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grondaie, 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pozzi</a:t>
            </a:r>
            <a:r>
              <a:rPr dirty="0" sz="2400" spc="-10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etc.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5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Recuperi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tralicci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impalcature</a:t>
            </a:r>
            <a:r>
              <a:rPr dirty="0" sz="2400" spc="-4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edili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Soccorso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persone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bloccate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su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pareti</a:t>
            </a:r>
            <a:r>
              <a:rPr dirty="0" sz="2400" spc="-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rocciose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Evacuazione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persone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da</a:t>
            </a:r>
            <a:r>
              <a:rPr dirty="0" sz="2400" spc="-10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edifici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Discesa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salita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ponti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viadotti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stradali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400" spc="1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ferroviari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Verifiche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staticità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edifici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400" spc="1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monumenti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Ricerca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persone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disperse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zone</a:t>
            </a:r>
            <a:r>
              <a:rPr dirty="0" sz="2400" spc="-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impervie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Interventi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seguito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terremoti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400" spc="-4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crolli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Etc.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88068" y="458723"/>
            <a:ext cx="5713095" cy="868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97375" algn="l"/>
              </a:tabLst>
            </a:pPr>
            <a:r>
              <a:rPr dirty="0" sz="5700" spc="-210">
                <a:solidFill>
                  <a:srgbClr val="FF0000"/>
                </a:solidFill>
                <a:latin typeface="Tahoma"/>
                <a:cs typeface="Tahoma"/>
              </a:rPr>
              <a:t>PR</a:t>
            </a:r>
            <a:r>
              <a:rPr dirty="0" sz="5700" spc="-229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5700" spc="-229">
                <a:solidFill>
                  <a:srgbClr val="FF0000"/>
                </a:solidFill>
                <a:latin typeface="Tahoma"/>
                <a:cs typeface="Tahoma"/>
              </a:rPr>
              <a:t>G</a:t>
            </a:r>
            <a:r>
              <a:rPr dirty="0" sz="5700" spc="-200">
                <a:solidFill>
                  <a:srgbClr val="FF0000"/>
                </a:solidFill>
                <a:latin typeface="Tahoma"/>
                <a:cs typeface="Tahoma"/>
              </a:rPr>
              <a:t>ETTO</a:t>
            </a:r>
            <a:r>
              <a:rPr dirty="0" sz="57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5700" spc="-195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5700" spc="-190">
                <a:solidFill>
                  <a:srgbClr val="FF0000"/>
                </a:solidFill>
                <a:latin typeface="Tahoma"/>
                <a:cs typeface="Tahoma"/>
              </a:rPr>
              <a:t>AF</a:t>
            </a:r>
            <a:endParaRPr sz="57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5580">
              <a:lnSpc>
                <a:spcPts val="1265"/>
              </a:lnSpc>
            </a:pPr>
            <a:fld id="{81D60167-4931-47E6-BA6A-407CBD079E47}" type="slidenum">
              <a:rPr dirty="0" spc="-5"/>
              <a:t>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4329059" y="1635250"/>
            <a:ext cx="2057400" cy="638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025"/>
              </a:lnSpc>
            </a:pPr>
            <a:r>
              <a:rPr dirty="0" sz="4200" spc="-165" b="1">
                <a:solidFill>
                  <a:srgbClr val="00FF00"/>
                </a:solidFill>
                <a:latin typeface="Tahoma"/>
                <a:cs typeface="Tahoma"/>
              </a:rPr>
              <a:t>Q</a:t>
            </a:r>
            <a:r>
              <a:rPr dirty="0" sz="4200" spc="-155" b="1">
                <a:solidFill>
                  <a:srgbClr val="00FF00"/>
                </a:solidFill>
                <a:latin typeface="Tahoma"/>
                <a:cs typeface="Tahoma"/>
              </a:rPr>
              <a:t>U</a:t>
            </a:r>
            <a:r>
              <a:rPr dirty="0" sz="4200" spc="-105" b="1">
                <a:solidFill>
                  <a:srgbClr val="00FF00"/>
                </a:solidFill>
                <a:latin typeface="Tahoma"/>
                <a:cs typeface="Tahoma"/>
              </a:rPr>
              <a:t>I</a:t>
            </a:r>
            <a:r>
              <a:rPr dirty="0" sz="4200" spc="-155" b="1">
                <a:solidFill>
                  <a:srgbClr val="00FF00"/>
                </a:solidFill>
                <a:latin typeface="Tahoma"/>
                <a:cs typeface="Tahoma"/>
              </a:rPr>
              <a:t>N</a:t>
            </a:r>
            <a:r>
              <a:rPr dirty="0" sz="4200" spc="-160" b="1">
                <a:solidFill>
                  <a:srgbClr val="00FF00"/>
                </a:solidFill>
                <a:latin typeface="Tahoma"/>
                <a:cs typeface="Tahoma"/>
              </a:rPr>
              <a:t>D</a:t>
            </a:r>
            <a:r>
              <a:rPr dirty="0" sz="4200" spc="-100" b="1">
                <a:solidFill>
                  <a:srgbClr val="00FF00"/>
                </a:solidFill>
                <a:latin typeface="Tahoma"/>
                <a:cs typeface="Tahoma"/>
              </a:rPr>
              <a:t>I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16697" y="2527044"/>
            <a:ext cx="7880984" cy="38722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2585085" algn="l"/>
              </a:tabLst>
            </a:pPr>
            <a:r>
              <a:rPr dirty="0" sz="2950" spc="-95" b="1">
                <a:solidFill>
                  <a:srgbClr val="FFFF00"/>
                </a:solidFill>
                <a:latin typeface="Tahoma"/>
                <a:cs typeface="Tahoma"/>
              </a:rPr>
              <a:t>LE</a:t>
            </a:r>
            <a:r>
              <a:rPr dirty="0" sz="2950" spc="-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950" spc="-105" b="1">
                <a:solidFill>
                  <a:srgbClr val="FFFF00"/>
                </a:solidFill>
                <a:latin typeface="Tahoma"/>
                <a:cs typeface="Tahoma"/>
              </a:rPr>
              <a:t>TECNICHE</a:t>
            </a:r>
            <a:r>
              <a:rPr dirty="0" sz="2950" spc="-10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950" spc="-100" b="1">
                <a:solidFill>
                  <a:srgbClr val="FFFF00"/>
                </a:solidFill>
                <a:latin typeface="Tahoma"/>
                <a:cs typeface="Tahoma"/>
              </a:rPr>
              <a:t>SAF</a:t>
            </a:r>
            <a:endParaRPr sz="29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900">
              <a:latin typeface="Times New Roman"/>
              <a:cs typeface="Times New Roman"/>
            </a:endParaRPr>
          </a:p>
          <a:p>
            <a:pPr marL="1711325" marR="5080" indent="-1699260">
              <a:lnSpc>
                <a:spcPct val="110000"/>
              </a:lnSpc>
              <a:spcBef>
                <a:spcPts val="1839"/>
              </a:spcBef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FANNO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PARTE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DELL’ORDINARIO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BAGAGLIO 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SOLUZIONI</a:t>
            </a:r>
            <a:r>
              <a:rPr dirty="0" sz="28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OPERATIVE</a:t>
            </a:r>
            <a:endParaRPr sz="2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864"/>
              </a:spcBef>
              <a:tabLst>
                <a:tab pos="661670" algn="l"/>
              </a:tabLst>
            </a:pPr>
            <a:r>
              <a:rPr dirty="0" sz="2950" spc="-110" b="1">
                <a:solidFill>
                  <a:srgbClr val="FF32CC"/>
                </a:solidFill>
                <a:latin typeface="Tahoma"/>
                <a:cs typeface="Tahoma"/>
              </a:rPr>
              <a:t>A</a:t>
            </a:r>
            <a:r>
              <a:rPr dirty="0" sz="2950" spc="-110">
                <a:solidFill>
                  <a:srgbClr val="FF32CC"/>
                </a:solidFill>
                <a:latin typeface="Times New Roman"/>
                <a:cs typeface="Times New Roman"/>
              </a:rPr>
              <a:t>	</a:t>
            </a:r>
            <a:r>
              <a:rPr dirty="0" sz="2950" spc="-105" b="1">
                <a:solidFill>
                  <a:srgbClr val="FF32CC"/>
                </a:solidFill>
                <a:latin typeface="Tahoma"/>
                <a:cs typeface="Tahoma"/>
              </a:rPr>
              <a:t>DISPOSIZIONE</a:t>
            </a:r>
            <a:endParaRPr sz="2950">
              <a:latin typeface="Tahoma"/>
              <a:cs typeface="Tahoma"/>
            </a:endParaRPr>
          </a:p>
          <a:p>
            <a:pPr algn="ctr" marL="109855">
              <a:lnSpc>
                <a:spcPct val="100000"/>
              </a:lnSpc>
              <a:spcBef>
                <a:spcPts val="1814"/>
              </a:spcBef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VIGILI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FUOCO</a:t>
            </a:r>
            <a:endParaRPr sz="2800">
              <a:latin typeface="Tahoma"/>
              <a:cs typeface="Tahoma"/>
            </a:endParaRPr>
          </a:p>
          <a:p>
            <a:pPr algn="ctr" marL="1270">
              <a:lnSpc>
                <a:spcPct val="100000"/>
              </a:lnSpc>
              <a:spcBef>
                <a:spcPts val="1350"/>
              </a:spcBef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(strumento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operativo</a:t>
            </a:r>
            <a:r>
              <a:rPr dirty="0" sz="2000" spc="-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)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269865" y="6821420"/>
            <a:ext cx="110489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7772" y="6090409"/>
            <a:ext cx="6018530" cy="1002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1145" indent="-184150">
              <a:lnSpc>
                <a:spcPct val="100000"/>
              </a:lnSpc>
              <a:buChar char="-"/>
              <a:tabLst>
                <a:tab pos="271780" algn="l"/>
              </a:tabLst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altezza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profondità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pericolo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000" spc="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cadute</a:t>
            </a:r>
            <a:endParaRPr sz="2000">
              <a:latin typeface="Tahoma"/>
              <a:cs typeface="Tahoma"/>
            </a:endParaRPr>
          </a:p>
          <a:p>
            <a:pPr marL="271145" indent="-184150">
              <a:lnSpc>
                <a:spcPct val="100000"/>
              </a:lnSpc>
              <a:spcBef>
                <a:spcPts val="165"/>
              </a:spcBef>
              <a:buChar char="-"/>
              <a:tabLst>
                <a:tab pos="271780" algn="l"/>
              </a:tabLst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sugli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ambienti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fluviali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ed</a:t>
            </a:r>
            <a:r>
              <a:rPr dirty="0" sz="2000" spc="-1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alluvionali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-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su</a:t>
            </a:r>
            <a:r>
              <a:rPr dirty="0" sz="20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calamità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49408" y="767587"/>
            <a:ext cx="8700135" cy="3810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75" b="0">
                <a:solidFill>
                  <a:srgbClr val="FF0000"/>
                </a:solidFill>
                <a:latin typeface="Arial Black"/>
                <a:cs typeface="Arial Black"/>
              </a:rPr>
              <a:t>TECNICHE </a:t>
            </a:r>
            <a:r>
              <a:rPr dirty="0" sz="2500" spc="-85" b="0">
                <a:solidFill>
                  <a:srgbClr val="32CC32"/>
                </a:solidFill>
                <a:latin typeface="Arial Black"/>
                <a:cs typeface="Arial Black"/>
              </a:rPr>
              <a:t>SPELEO </a:t>
            </a:r>
            <a:r>
              <a:rPr dirty="0" sz="2500" spc="-75" b="0">
                <a:solidFill>
                  <a:srgbClr val="FFFFFF"/>
                </a:solidFill>
                <a:latin typeface="Arial Black"/>
                <a:cs typeface="Arial Black"/>
              </a:rPr>
              <a:t>ALPINO </a:t>
            </a:r>
            <a:r>
              <a:rPr dirty="0" sz="2500" spc="-75" b="0">
                <a:solidFill>
                  <a:srgbClr val="00FFCC"/>
                </a:solidFill>
                <a:latin typeface="Arial Black"/>
                <a:cs typeface="Arial Black"/>
              </a:rPr>
              <a:t>FLUVIALI</a:t>
            </a:r>
            <a:r>
              <a:rPr dirty="0" sz="2500" spc="135" b="0">
                <a:solidFill>
                  <a:srgbClr val="00FFCC"/>
                </a:solidFill>
                <a:latin typeface="Arial Black"/>
                <a:cs typeface="Arial Black"/>
              </a:rPr>
              <a:t> </a:t>
            </a:r>
            <a:r>
              <a:rPr dirty="0" sz="2500" spc="-80" b="0">
                <a:solidFill>
                  <a:srgbClr val="00FFCC"/>
                </a:solidFill>
                <a:latin typeface="Arial Black"/>
                <a:cs typeface="Arial Black"/>
              </a:rPr>
              <a:t>ALLUVIONALI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77299" y="1245361"/>
            <a:ext cx="7517130" cy="4545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926465">
              <a:lnSpc>
                <a:spcPct val="100000"/>
              </a:lnSpc>
            </a:pPr>
            <a:r>
              <a:rPr dirty="0" sz="2950" spc="-160">
                <a:solidFill>
                  <a:srgbClr val="FF00FF"/>
                </a:solidFill>
                <a:latin typeface="Arial Black"/>
                <a:cs typeface="Arial Black"/>
              </a:rPr>
              <a:t>S.A.F.</a:t>
            </a:r>
            <a:endParaRPr sz="29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  <a:tabLst>
                <a:tab pos="4350385" algn="l"/>
              </a:tabLst>
            </a:pPr>
            <a:r>
              <a:rPr dirty="0" sz="2000" b="1">
                <a:solidFill>
                  <a:srgbClr val="00FF00"/>
                </a:solidFill>
                <a:latin typeface="Tahoma"/>
                <a:cs typeface="Tahoma"/>
              </a:rPr>
              <a:t>ARTICOLAZIONE</a:t>
            </a:r>
            <a:r>
              <a:rPr dirty="0" sz="2000" spc="-3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00FF00"/>
                </a:solidFill>
                <a:latin typeface="Tahoma"/>
                <a:cs typeface="Tahoma"/>
              </a:rPr>
              <a:t>DEL</a:t>
            </a:r>
            <a:r>
              <a:rPr dirty="0" sz="2000" spc="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00FF00"/>
                </a:solidFill>
                <a:latin typeface="Tahoma"/>
                <a:cs typeface="Tahoma"/>
              </a:rPr>
              <a:t>PROGETTO</a:t>
            </a:r>
            <a:r>
              <a:rPr dirty="0" sz="2000" spc="-5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2000" b="1">
                <a:solidFill>
                  <a:srgbClr val="00FF00"/>
                </a:solidFill>
                <a:latin typeface="Tahoma"/>
                <a:cs typeface="Tahoma"/>
              </a:rPr>
              <a:t>SAF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algn="ctr" marL="693420">
              <a:lnSpc>
                <a:spcPct val="100000"/>
              </a:lnSpc>
            </a:pPr>
            <a:r>
              <a:rPr dirty="0" sz="2400" spc="-5" b="1" u="heavy">
                <a:solidFill>
                  <a:srgbClr val="FF00FF"/>
                </a:solidFill>
                <a:latin typeface="Tahoma"/>
                <a:cs typeface="Tahoma"/>
              </a:rPr>
              <a:t>ACQUISIRE</a:t>
            </a:r>
            <a:endParaRPr sz="2400">
              <a:latin typeface="Tahoma"/>
              <a:cs typeface="Tahoma"/>
            </a:endParaRPr>
          </a:p>
          <a:p>
            <a:pPr marL="932815" marR="232410" indent="793750">
              <a:lnSpc>
                <a:spcPct val="100000"/>
              </a:lnSpc>
              <a:spcBef>
                <a:spcPts val="375"/>
              </a:spcBef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le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attrezzature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le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tecniche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operative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derivanti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dalle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specificità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Speleo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–Alpino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-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Fluviali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adattandole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ai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vari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compiti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istituzionali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dei</a:t>
            </a:r>
            <a:r>
              <a:rPr dirty="0" sz="2000" spc="-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VV.F.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 marL="691515">
              <a:lnSpc>
                <a:spcPct val="100000"/>
              </a:lnSpc>
            </a:pPr>
            <a:r>
              <a:rPr dirty="0" sz="2400" spc="-5" b="1" u="heavy">
                <a:solidFill>
                  <a:srgbClr val="FF00FF"/>
                </a:solidFill>
                <a:latin typeface="Tahoma"/>
                <a:cs typeface="Tahoma"/>
              </a:rPr>
              <a:t>E’</a:t>
            </a:r>
            <a:r>
              <a:rPr dirty="0" sz="2400" spc="-80" b="1" u="heavy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400" spc="-10" b="1" u="heavy">
                <a:solidFill>
                  <a:srgbClr val="FF00FF"/>
                </a:solidFill>
                <a:latin typeface="Tahoma"/>
                <a:cs typeface="Tahoma"/>
              </a:rPr>
              <a:t>DIRETTO</a:t>
            </a:r>
            <a:endParaRPr sz="2400">
              <a:latin typeface="Tahoma"/>
              <a:cs typeface="Tahoma"/>
            </a:endParaRPr>
          </a:p>
          <a:p>
            <a:pPr algn="ctr" marL="695325">
              <a:lnSpc>
                <a:spcPct val="100000"/>
              </a:lnSpc>
              <a:spcBef>
                <a:spcPts val="240"/>
              </a:spcBef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tutto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personale</a:t>
            </a:r>
            <a:r>
              <a:rPr dirty="0" sz="2000" spc="-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operativo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Times New Roman"/>
              <a:cs typeface="Times New Roman"/>
            </a:endParaRPr>
          </a:p>
          <a:p>
            <a:pPr algn="ctr" marL="693420">
              <a:lnSpc>
                <a:spcPct val="100000"/>
              </a:lnSpc>
            </a:pPr>
            <a:r>
              <a:rPr dirty="0" sz="2400" spc="-5" b="1" u="heavy">
                <a:solidFill>
                  <a:srgbClr val="FF00FF"/>
                </a:solidFill>
                <a:latin typeface="Tahoma"/>
                <a:cs typeface="Tahoma"/>
              </a:rPr>
              <a:t>OBIETTIVO</a:t>
            </a:r>
            <a:endParaRPr sz="2400">
              <a:latin typeface="Tahoma"/>
              <a:cs typeface="Tahoma"/>
            </a:endParaRPr>
          </a:p>
          <a:p>
            <a:pPr algn="ctr" marL="767715">
              <a:lnSpc>
                <a:spcPct val="100000"/>
              </a:lnSpc>
              <a:spcBef>
                <a:spcPts val="580"/>
              </a:spcBef>
              <a:tabLst>
                <a:tab pos="6063615" algn="l"/>
              </a:tabLst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elevare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sicurezza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nello</a:t>
            </a:r>
            <a:r>
              <a:rPr dirty="0" sz="2000" spc="3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svolgimento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0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operazioni: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079235"/>
            <a:ext cx="493772" cy="8976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269865" y="6821420"/>
            <a:ext cx="110489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1602" y="2482595"/>
            <a:ext cx="334010" cy="315595"/>
          </a:xfrm>
          <a:custGeom>
            <a:avLst/>
            <a:gdLst/>
            <a:ahLst/>
            <a:cxnLst/>
            <a:rect l="l" t="t" r="r" b="b"/>
            <a:pathLst>
              <a:path w="334010" h="315594">
                <a:moveTo>
                  <a:pt x="333755" y="315467"/>
                </a:moveTo>
                <a:lnTo>
                  <a:pt x="268223" y="6095"/>
                </a:lnTo>
                <a:lnTo>
                  <a:pt x="208787" y="6095"/>
                </a:lnTo>
                <a:lnTo>
                  <a:pt x="143255" y="315467"/>
                </a:lnTo>
                <a:lnTo>
                  <a:pt x="198119" y="315467"/>
                </a:lnTo>
                <a:lnTo>
                  <a:pt x="207263" y="263651"/>
                </a:lnTo>
                <a:lnTo>
                  <a:pt x="219455" y="263651"/>
                </a:lnTo>
                <a:lnTo>
                  <a:pt x="219455" y="196595"/>
                </a:lnTo>
                <a:lnTo>
                  <a:pt x="237743" y="85343"/>
                </a:lnTo>
                <a:lnTo>
                  <a:pt x="242554" y="113657"/>
                </a:lnTo>
                <a:lnTo>
                  <a:pt x="257555" y="196595"/>
                </a:lnTo>
                <a:lnTo>
                  <a:pt x="257555" y="263651"/>
                </a:lnTo>
                <a:lnTo>
                  <a:pt x="268223" y="263651"/>
                </a:lnTo>
                <a:lnTo>
                  <a:pt x="277367" y="315467"/>
                </a:lnTo>
                <a:lnTo>
                  <a:pt x="333755" y="315467"/>
                </a:lnTo>
                <a:close/>
              </a:path>
              <a:path w="334010" h="315594">
                <a:moveTo>
                  <a:pt x="257555" y="263651"/>
                </a:moveTo>
                <a:lnTo>
                  <a:pt x="257555" y="196595"/>
                </a:lnTo>
                <a:lnTo>
                  <a:pt x="219455" y="196595"/>
                </a:lnTo>
                <a:lnTo>
                  <a:pt x="219455" y="263651"/>
                </a:lnTo>
                <a:lnTo>
                  <a:pt x="257555" y="263651"/>
                </a:lnTo>
                <a:close/>
              </a:path>
              <a:path w="334010" h="315594">
                <a:moveTo>
                  <a:pt x="100583" y="315467"/>
                </a:moveTo>
                <a:lnTo>
                  <a:pt x="100583" y="0"/>
                </a:lnTo>
                <a:lnTo>
                  <a:pt x="60959" y="0"/>
                </a:lnTo>
                <a:lnTo>
                  <a:pt x="56102" y="14287"/>
                </a:lnTo>
                <a:lnTo>
                  <a:pt x="50672" y="27431"/>
                </a:lnTo>
                <a:lnTo>
                  <a:pt x="26860" y="63817"/>
                </a:lnTo>
                <a:lnTo>
                  <a:pt x="4571" y="80771"/>
                </a:lnTo>
                <a:lnTo>
                  <a:pt x="0" y="83819"/>
                </a:lnTo>
                <a:lnTo>
                  <a:pt x="0" y="153923"/>
                </a:lnTo>
                <a:lnTo>
                  <a:pt x="6095" y="150875"/>
                </a:lnTo>
                <a:lnTo>
                  <a:pt x="7619" y="149351"/>
                </a:lnTo>
                <a:lnTo>
                  <a:pt x="16763" y="144779"/>
                </a:lnTo>
                <a:lnTo>
                  <a:pt x="28955" y="135635"/>
                </a:lnTo>
                <a:lnTo>
                  <a:pt x="33813" y="129873"/>
                </a:lnTo>
                <a:lnTo>
                  <a:pt x="45243" y="117205"/>
                </a:lnTo>
                <a:lnTo>
                  <a:pt x="51815" y="109727"/>
                </a:lnTo>
                <a:lnTo>
                  <a:pt x="51815" y="315467"/>
                </a:lnTo>
                <a:lnTo>
                  <a:pt x="100583" y="31546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21058" y="2567939"/>
            <a:ext cx="38100" cy="111760"/>
          </a:xfrm>
          <a:custGeom>
            <a:avLst/>
            <a:gdLst/>
            <a:ahLst/>
            <a:cxnLst/>
            <a:rect l="l" t="t" r="r" b="b"/>
            <a:pathLst>
              <a:path w="38100" h="111760">
                <a:moveTo>
                  <a:pt x="18287" y="0"/>
                </a:moveTo>
                <a:lnTo>
                  <a:pt x="13715" y="28313"/>
                </a:lnTo>
                <a:lnTo>
                  <a:pt x="9143" y="56197"/>
                </a:lnTo>
                <a:lnTo>
                  <a:pt x="4571" y="83796"/>
                </a:lnTo>
                <a:lnTo>
                  <a:pt x="0" y="111251"/>
                </a:lnTo>
                <a:lnTo>
                  <a:pt x="9167" y="111251"/>
                </a:lnTo>
                <a:lnTo>
                  <a:pt x="18478" y="111251"/>
                </a:lnTo>
                <a:lnTo>
                  <a:pt x="28074" y="111251"/>
                </a:lnTo>
                <a:lnTo>
                  <a:pt x="38099" y="111251"/>
                </a:lnTo>
                <a:lnTo>
                  <a:pt x="33289" y="83796"/>
                </a:lnTo>
                <a:lnTo>
                  <a:pt x="28193" y="56197"/>
                </a:lnTo>
                <a:lnTo>
                  <a:pt x="23098" y="28313"/>
                </a:lnTo>
                <a:lnTo>
                  <a:pt x="1828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744858" y="2488691"/>
            <a:ext cx="190500" cy="309880"/>
          </a:xfrm>
          <a:custGeom>
            <a:avLst/>
            <a:gdLst/>
            <a:ahLst/>
            <a:cxnLst/>
            <a:rect l="l" t="t" r="r" b="b"/>
            <a:pathLst>
              <a:path w="190500" h="309880">
                <a:moveTo>
                  <a:pt x="65531" y="0"/>
                </a:moveTo>
                <a:lnTo>
                  <a:pt x="80390" y="0"/>
                </a:lnTo>
                <a:lnTo>
                  <a:pt x="95249" y="0"/>
                </a:lnTo>
                <a:lnTo>
                  <a:pt x="110108" y="0"/>
                </a:lnTo>
                <a:lnTo>
                  <a:pt x="124967" y="0"/>
                </a:lnTo>
                <a:lnTo>
                  <a:pt x="135748" y="51703"/>
                </a:lnTo>
                <a:lnTo>
                  <a:pt x="146699" y="103236"/>
                </a:lnTo>
                <a:lnTo>
                  <a:pt x="157733" y="154685"/>
                </a:lnTo>
                <a:lnTo>
                  <a:pt x="168768" y="206135"/>
                </a:lnTo>
                <a:lnTo>
                  <a:pt x="179719" y="257668"/>
                </a:lnTo>
                <a:lnTo>
                  <a:pt x="190499" y="309371"/>
                </a:lnTo>
                <a:lnTo>
                  <a:pt x="176545" y="309371"/>
                </a:lnTo>
                <a:lnTo>
                  <a:pt x="162305" y="309371"/>
                </a:lnTo>
                <a:lnTo>
                  <a:pt x="148066" y="309371"/>
                </a:lnTo>
                <a:lnTo>
                  <a:pt x="134111" y="309371"/>
                </a:lnTo>
                <a:lnTo>
                  <a:pt x="131825" y="296560"/>
                </a:lnTo>
                <a:lnTo>
                  <a:pt x="129539" y="283463"/>
                </a:lnTo>
                <a:lnTo>
                  <a:pt x="127253" y="270367"/>
                </a:lnTo>
                <a:lnTo>
                  <a:pt x="124967" y="257555"/>
                </a:lnTo>
                <a:lnTo>
                  <a:pt x="109870" y="257555"/>
                </a:lnTo>
                <a:lnTo>
                  <a:pt x="94487" y="257555"/>
                </a:lnTo>
                <a:lnTo>
                  <a:pt x="79105" y="257555"/>
                </a:lnTo>
                <a:lnTo>
                  <a:pt x="64007" y="257555"/>
                </a:lnTo>
                <a:lnTo>
                  <a:pt x="61721" y="270367"/>
                </a:lnTo>
                <a:lnTo>
                  <a:pt x="59435" y="283463"/>
                </a:lnTo>
                <a:lnTo>
                  <a:pt x="57149" y="296560"/>
                </a:lnTo>
                <a:lnTo>
                  <a:pt x="54863" y="309371"/>
                </a:lnTo>
                <a:lnTo>
                  <a:pt x="41147" y="309371"/>
                </a:lnTo>
                <a:lnTo>
                  <a:pt x="27431" y="309371"/>
                </a:lnTo>
                <a:lnTo>
                  <a:pt x="13715" y="309371"/>
                </a:lnTo>
                <a:lnTo>
                  <a:pt x="0" y="309371"/>
                </a:lnTo>
                <a:lnTo>
                  <a:pt x="10780" y="257668"/>
                </a:lnTo>
                <a:lnTo>
                  <a:pt x="21731" y="206135"/>
                </a:lnTo>
                <a:lnTo>
                  <a:pt x="32765" y="154685"/>
                </a:lnTo>
                <a:lnTo>
                  <a:pt x="43800" y="103236"/>
                </a:lnTo>
                <a:lnTo>
                  <a:pt x="54751" y="51703"/>
                </a:lnTo>
                <a:lnTo>
                  <a:pt x="65531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01602" y="2482595"/>
            <a:ext cx="100965" cy="315595"/>
          </a:xfrm>
          <a:custGeom>
            <a:avLst/>
            <a:gdLst/>
            <a:ahLst/>
            <a:cxnLst/>
            <a:rect l="l" t="t" r="r" b="b"/>
            <a:pathLst>
              <a:path w="100964" h="315594">
                <a:moveTo>
                  <a:pt x="60959" y="0"/>
                </a:moveTo>
                <a:lnTo>
                  <a:pt x="70365" y="0"/>
                </a:lnTo>
                <a:lnTo>
                  <a:pt x="80200" y="0"/>
                </a:lnTo>
                <a:lnTo>
                  <a:pt x="90320" y="0"/>
                </a:lnTo>
                <a:lnTo>
                  <a:pt x="100583" y="0"/>
                </a:lnTo>
                <a:lnTo>
                  <a:pt x="100583" y="52577"/>
                </a:lnTo>
                <a:lnTo>
                  <a:pt x="100583" y="315467"/>
                </a:lnTo>
                <a:lnTo>
                  <a:pt x="88034" y="315467"/>
                </a:lnTo>
                <a:lnTo>
                  <a:pt x="75628" y="315467"/>
                </a:lnTo>
                <a:lnTo>
                  <a:pt x="63507" y="315467"/>
                </a:lnTo>
                <a:lnTo>
                  <a:pt x="51815" y="315467"/>
                </a:lnTo>
                <a:lnTo>
                  <a:pt x="51815" y="264032"/>
                </a:lnTo>
                <a:lnTo>
                  <a:pt x="51815" y="212597"/>
                </a:lnTo>
                <a:lnTo>
                  <a:pt x="51815" y="161162"/>
                </a:lnTo>
                <a:lnTo>
                  <a:pt x="51815" y="109727"/>
                </a:lnTo>
                <a:lnTo>
                  <a:pt x="45243" y="117205"/>
                </a:lnTo>
                <a:lnTo>
                  <a:pt x="39242" y="123824"/>
                </a:lnTo>
                <a:lnTo>
                  <a:pt x="33813" y="129873"/>
                </a:lnTo>
                <a:lnTo>
                  <a:pt x="28955" y="135635"/>
                </a:lnTo>
                <a:lnTo>
                  <a:pt x="22859" y="140207"/>
                </a:lnTo>
                <a:lnTo>
                  <a:pt x="16763" y="144779"/>
                </a:lnTo>
                <a:lnTo>
                  <a:pt x="7619" y="149351"/>
                </a:lnTo>
                <a:lnTo>
                  <a:pt x="6095" y="150875"/>
                </a:lnTo>
                <a:lnTo>
                  <a:pt x="3047" y="152399"/>
                </a:lnTo>
                <a:lnTo>
                  <a:pt x="0" y="153923"/>
                </a:lnTo>
                <a:lnTo>
                  <a:pt x="0" y="136540"/>
                </a:lnTo>
                <a:lnTo>
                  <a:pt x="0" y="118871"/>
                </a:lnTo>
                <a:lnTo>
                  <a:pt x="0" y="101203"/>
                </a:lnTo>
                <a:lnTo>
                  <a:pt x="0" y="83819"/>
                </a:lnTo>
                <a:lnTo>
                  <a:pt x="4571" y="80771"/>
                </a:lnTo>
                <a:lnTo>
                  <a:pt x="38099" y="50291"/>
                </a:lnTo>
                <a:lnTo>
                  <a:pt x="56102" y="14287"/>
                </a:lnTo>
                <a:lnTo>
                  <a:pt x="60959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31342" y="1402079"/>
            <a:ext cx="332740" cy="314325"/>
          </a:xfrm>
          <a:custGeom>
            <a:avLst/>
            <a:gdLst/>
            <a:ahLst/>
            <a:cxnLst/>
            <a:rect l="l" t="t" r="r" b="b"/>
            <a:pathLst>
              <a:path w="332739" h="314325">
                <a:moveTo>
                  <a:pt x="324611" y="82295"/>
                </a:moveTo>
                <a:lnTo>
                  <a:pt x="316896" y="39433"/>
                </a:lnTo>
                <a:lnTo>
                  <a:pt x="282606" y="7286"/>
                </a:lnTo>
                <a:lnTo>
                  <a:pt x="269747" y="6095"/>
                </a:lnTo>
                <a:lnTo>
                  <a:pt x="166115" y="6095"/>
                </a:lnTo>
                <a:lnTo>
                  <a:pt x="166115" y="313943"/>
                </a:lnTo>
                <a:lnTo>
                  <a:pt x="222503" y="313943"/>
                </a:lnTo>
                <a:lnTo>
                  <a:pt x="222503" y="68579"/>
                </a:lnTo>
                <a:lnTo>
                  <a:pt x="254507" y="68579"/>
                </a:lnTo>
                <a:lnTo>
                  <a:pt x="260603" y="70103"/>
                </a:lnTo>
                <a:lnTo>
                  <a:pt x="265175" y="76199"/>
                </a:lnTo>
                <a:lnTo>
                  <a:pt x="268223" y="80771"/>
                </a:lnTo>
                <a:lnTo>
                  <a:pt x="269747" y="88391"/>
                </a:lnTo>
                <a:lnTo>
                  <a:pt x="269747" y="192023"/>
                </a:lnTo>
                <a:lnTo>
                  <a:pt x="271271" y="193547"/>
                </a:lnTo>
                <a:lnTo>
                  <a:pt x="274319" y="199643"/>
                </a:lnTo>
                <a:lnTo>
                  <a:pt x="277367" y="207263"/>
                </a:lnTo>
                <a:lnTo>
                  <a:pt x="277367" y="312038"/>
                </a:lnTo>
                <a:lnTo>
                  <a:pt x="286511" y="310895"/>
                </a:lnTo>
                <a:lnTo>
                  <a:pt x="294131" y="308718"/>
                </a:lnTo>
                <a:lnTo>
                  <a:pt x="294131" y="149351"/>
                </a:lnTo>
                <a:lnTo>
                  <a:pt x="300442" y="145613"/>
                </a:lnTo>
                <a:lnTo>
                  <a:pt x="322135" y="107632"/>
                </a:lnTo>
                <a:lnTo>
                  <a:pt x="324016" y="95464"/>
                </a:lnTo>
                <a:lnTo>
                  <a:pt x="324611" y="82295"/>
                </a:lnTo>
                <a:close/>
              </a:path>
              <a:path w="332739" h="314325">
                <a:moveTo>
                  <a:pt x="269747" y="192023"/>
                </a:moveTo>
                <a:lnTo>
                  <a:pt x="269747" y="106679"/>
                </a:lnTo>
                <a:lnTo>
                  <a:pt x="268223" y="114299"/>
                </a:lnTo>
                <a:lnTo>
                  <a:pt x="265175" y="118871"/>
                </a:lnTo>
                <a:lnTo>
                  <a:pt x="260603" y="123443"/>
                </a:lnTo>
                <a:lnTo>
                  <a:pt x="254507" y="126491"/>
                </a:lnTo>
                <a:lnTo>
                  <a:pt x="222503" y="126491"/>
                </a:lnTo>
                <a:lnTo>
                  <a:pt x="222503" y="185927"/>
                </a:lnTo>
                <a:lnTo>
                  <a:pt x="260603" y="185927"/>
                </a:lnTo>
                <a:lnTo>
                  <a:pt x="266699" y="188975"/>
                </a:lnTo>
                <a:lnTo>
                  <a:pt x="269747" y="192023"/>
                </a:lnTo>
                <a:close/>
              </a:path>
              <a:path w="332739" h="314325">
                <a:moveTo>
                  <a:pt x="277367" y="312038"/>
                </a:moveTo>
                <a:lnTo>
                  <a:pt x="277367" y="225551"/>
                </a:lnTo>
                <a:lnTo>
                  <a:pt x="274319" y="233171"/>
                </a:lnTo>
                <a:lnTo>
                  <a:pt x="271271" y="239267"/>
                </a:lnTo>
                <a:lnTo>
                  <a:pt x="266699" y="245363"/>
                </a:lnTo>
                <a:lnTo>
                  <a:pt x="260603" y="248411"/>
                </a:lnTo>
                <a:lnTo>
                  <a:pt x="222503" y="248411"/>
                </a:lnTo>
                <a:lnTo>
                  <a:pt x="222503" y="313943"/>
                </a:lnTo>
                <a:lnTo>
                  <a:pt x="266699" y="313943"/>
                </a:lnTo>
                <a:lnTo>
                  <a:pt x="274319" y="312419"/>
                </a:lnTo>
                <a:lnTo>
                  <a:pt x="277367" y="312038"/>
                </a:lnTo>
                <a:close/>
              </a:path>
              <a:path w="332739" h="314325">
                <a:moveTo>
                  <a:pt x="332231" y="227075"/>
                </a:moveTo>
                <a:lnTo>
                  <a:pt x="327088" y="187642"/>
                </a:lnTo>
                <a:lnTo>
                  <a:pt x="303585" y="154495"/>
                </a:lnTo>
                <a:lnTo>
                  <a:pt x="294131" y="149351"/>
                </a:lnTo>
                <a:lnTo>
                  <a:pt x="294131" y="308718"/>
                </a:lnTo>
                <a:lnTo>
                  <a:pt x="322421" y="278582"/>
                </a:lnTo>
                <a:lnTo>
                  <a:pt x="331922" y="238458"/>
                </a:lnTo>
                <a:lnTo>
                  <a:pt x="332231" y="227075"/>
                </a:lnTo>
                <a:close/>
              </a:path>
              <a:path w="332739" h="314325">
                <a:moveTo>
                  <a:pt x="102107" y="313943"/>
                </a:moveTo>
                <a:lnTo>
                  <a:pt x="102107" y="0"/>
                </a:lnTo>
                <a:lnTo>
                  <a:pt x="60959" y="0"/>
                </a:lnTo>
                <a:lnTo>
                  <a:pt x="56983" y="14263"/>
                </a:lnTo>
                <a:lnTo>
                  <a:pt x="52006" y="27241"/>
                </a:lnTo>
                <a:lnTo>
                  <a:pt x="26860" y="63055"/>
                </a:lnTo>
                <a:lnTo>
                  <a:pt x="7619" y="77723"/>
                </a:lnTo>
                <a:lnTo>
                  <a:pt x="3047" y="80771"/>
                </a:lnTo>
                <a:lnTo>
                  <a:pt x="0" y="82295"/>
                </a:lnTo>
                <a:lnTo>
                  <a:pt x="0" y="153923"/>
                </a:lnTo>
                <a:lnTo>
                  <a:pt x="1523" y="152399"/>
                </a:lnTo>
                <a:lnTo>
                  <a:pt x="7619" y="149351"/>
                </a:lnTo>
                <a:lnTo>
                  <a:pt x="40385" y="122872"/>
                </a:lnTo>
                <a:lnTo>
                  <a:pt x="51815" y="108203"/>
                </a:lnTo>
                <a:lnTo>
                  <a:pt x="51815" y="313943"/>
                </a:lnTo>
                <a:lnTo>
                  <a:pt x="102107" y="313943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53845" y="1588008"/>
            <a:ext cx="55244" cy="62865"/>
          </a:xfrm>
          <a:custGeom>
            <a:avLst/>
            <a:gdLst/>
            <a:ahLst/>
            <a:cxnLst/>
            <a:rect l="l" t="t" r="r" b="b"/>
            <a:pathLst>
              <a:path w="55245" h="62864">
                <a:moveTo>
                  <a:pt x="0" y="0"/>
                </a:moveTo>
                <a:lnTo>
                  <a:pt x="0" y="15120"/>
                </a:lnTo>
                <a:lnTo>
                  <a:pt x="0" y="30670"/>
                </a:lnTo>
                <a:lnTo>
                  <a:pt x="0" y="46505"/>
                </a:lnTo>
                <a:lnTo>
                  <a:pt x="0" y="62483"/>
                </a:lnTo>
                <a:lnTo>
                  <a:pt x="6857" y="62483"/>
                </a:lnTo>
                <a:lnTo>
                  <a:pt x="13715" y="62483"/>
                </a:lnTo>
                <a:lnTo>
                  <a:pt x="20573" y="62483"/>
                </a:lnTo>
                <a:lnTo>
                  <a:pt x="27431" y="62483"/>
                </a:lnTo>
                <a:lnTo>
                  <a:pt x="38099" y="62483"/>
                </a:lnTo>
                <a:lnTo>
                  <a:pt x="44195" y="59435"/>
                </a:lnTo>
                <a:lnTo>
                  <a:pt x="48767" y="53339"/>
                </a:lnTo>
                <a:lnTo>
                  <a:pt x="51815" y="47243"/>
                </a:lnTo>
                <a:lnTo>
                  <a:pt x="54863" y="39623"/>
                </a:lnTo>
                <a:lnTo>
                  <a:pt x="54863" y="30479"/>
                </a:lnTo>
                <a:lnTo>
                  <a:pt x="54863" y="21335"/>
                </a:lnTo>
                <a:lnTo>
                  <a:pt x="51815" y="13715"/>
                </a:lnTo>
                <a:lnTo>
                  <a:pt x="48767" y="7619"/>
                </a:lnTo>
                <a:lnTo>
                  <a:pt x="44195" y="3047"/>
                </a:lnTo>
                <a:lnTo>
                  <a:pt x="38099" y="0"/>
                </a:lnTo>
                <a:lnTo>
                  <a:pt x="27431" y="0"/>
                </a:lnTo>
                <a:lnTo>
                  <a:pt x="20573" y="0"/>
                </a:lnTo>
                <a:lnTo>
                  <a:pt x="13715" y="0"/>
                </a:lnTo>
                <a:lnTo>
                  <a:pt x="6857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553845" y="1470659"/>
            <a:ext cx="47625" cy="58419"/>
          </a:xfrm>
          <a:custGeom>
            <a:avLst/>
            <a:gdLst/>
            <a:ahLst/>
            <a:cxnLst/>
            <a:rect l="l" t="t" r="r" b="b"/>
            <a:pathLst>
              <a:path w="47625" h="58419">
                <a:moveTo>
                  <a:pt x="0" y="0"/>
                </a:moveTo>
                <a:lnTo>
                  <a:pt x="0" y="13977"/>
                </a:lnTo>
                <a:lnTo>
                  <a:pt x="0" y="28384"/>
                </a:lnTo>
                <a:lnTo>
                  <a:pt x="0" y="43076"/>
                </a:lnTo>
                <a:lnTo>
                  <a:pt x="0" y="57911"/>
                </a:lnTo>
                <a:lnTo>
                  <a:pt x="7619" y="57911"/>
                </a:lnTo>
                <a:lnTo>
                  <a:pt x="15239" y="57911"/>
                </a:lnTo>
                <a:lnTo>
                  <a:pt x="24383" y="57911"/>
                </a:lnTo>
                <a:lnTo>
                  <a:pt x="32003" y="57911"/>
                </a:lnTo>
                <a:lnTo>
                  <a:pt x="38099" y="54863"/>
                </a:lnTo>
                <a:lnTo>
                  <a:pt x="42671" y="50291"/>
                </a:lnTo>
                <a:lnTo>
                  <a:pt x="45719" y="45719"/>
                </a:lnTo>
                <a:lnTo>
                  <a:pt x="47243" y="38099"/>
                </a:lnTo>
                <a:lnTo>
                  <a:pt x="47243" y="27431"/>
                </a:lnTo>
                <a:lnTo>
                  <a:pt x="47243" y="19811"/>
                </a:lnTo>
                <a:lnTo>
                  <a:pt x="45719" y="12191"/>
                </a:lnTo>
                <a:lnTo>
                  <a:pt x="42671" y="7619"/>
                </a:lnTo>
                <a:lnTo>
                  <a:pt x="38099" y="1523"/>
                </a:lnTo>
                <a:lnTo>
                  <a:pt x="32003" y="0"/>
                </a:lnTo>
                <a:lnTo>
                  <a:pt x="24383" y="0"/>
                </a:lnTo>
                <a:lnTo>
                  <a:pt x="15239" y="0"/>
                </a:lnTo>
                <a:lnTo>
                  <a:pt x="7619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97457" y="1408175"/>
            <a:ext cx="166370" cy="307975"/>
          </a:xfrm>
          <a:custGeom>
            <a:avLst/>
            <a:gdLst/>
            <a:ahLst/>
            <a:cxnLst/>
            <a:rect l="l" t="t" r="r" b="b"/>
            <a:pathLst>
              <a:path w="166370" h="307975">
                <a:moveTo>
                  <a:pt x="0" y="0"/>
                </a:moveTo>
                <a:lnTo>
                  <a:pt x="26050" y="0"/>
                </a:lnTo>
                <a:lnTo>
                  <a:pt x="51815" y="0"/>
                </a:lnTo>
                <a:lnTo>
                  <a:pt x="77581" y="0"/>
                </a:lnTo>
                <a:lnTo>
                  <a:pt x="103631" y="0"/>
                </a:lnTo>
                <a:lnTo>
                  <a:pt x="116490" y="1190"/>
                </a:lnTo>
                <a:lnTo>
                  <a:pt x="150780" y="33337"/>
                </a:lnTo>
                <a:lnTo>
                  <a:pt x="158495" y="76199"/>
                </a:lnTo>
                <a:lnTo>
                  <a:pt x="157900" y="89368"/>
                </a:lnTo>
                <a:lnTo>
                  <a:pt x="144089" y="129754"/>
                </a:lnTo>
                <a:lnTo>
                  <a:pt x="128015" y="143255"/>
                </a:lnTo>
                <a:lnTo>
                  <a:pt x="137469" y="148399"/>
                </a:lnTo>
                <a:lnTo>
                  <a:pt x="160972" y="181546"/>
                </a:lnTo>
                <a:lnTo>
                  <a:pt x="166115" y="220979"/>
                </a:lnTo>
                <a:lnTo>
                  <a:pt x="165806" y="232362"/>
                </a:lnTo>
                <a:lnTo>
                  <a:pt x="156305" y="272486"/>
                </a:lnTo>
                <a:lnTo>
                  <a:pt x="131063" y="301751"/>
                </a:lnTo>
                <a:lnTo>
                  <a:pt x="108203" y="306323"/>
                </a:lnTo>
                <a:lnTo>
                  <a:pt x="100583" y="307847"/>
                </a:lnTo>
                <a:lnTo>
                  <a:pt x="0" y="307847"/>
                </a:lnTo>
                <a:lnTo>
                  <a:pt x="0" y="256681"/>
                </a:lnTo>
                <a:lnTo>
                  <a:pt x="0" y="205344"/>
                </a:lnTo>
                <a:lnTo>
                  <a:pt x="0" y="153923"/>
                </a:lnTo>
                <a:lnTo>
                  <a:pt x="0" y="102503"/>
                </a:lnTo>
                <a:lnTo>
                  <a:pt x="0" y="51166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31342" y="1402079"/>
            <a:ext cx="102235" cy="314325"/>
          </a:xfrm>
          <a:custGeom>
            <a:avLst/>
            <a:gdLst/>
            <a:ahLst/>
            <a:cxnLst/>
            <a:rect l="l" t="t" r="r" b="b"/>
            <a:pathLst>
              <a:path w="102235" h="314325">
                <a:moveTo>
                  <a:pt x="60959" y="0"/>
                </a:moveTo>
                <a:lnTo>
                  <a:pt x="71246" y="0"/>
                </a:lnTo>
                <a:lnTo>
                  <a:pt x="81533" y="0"/>
                </a:lnTo>
                <a:lnTo>
                  <a:pt x="91820" y="0"/>
                </a:lnTo>
                <a:lnTo>
                  <a:pt x="102107" y="0"/>
                </a:lnTo>
                <a:lnTo>
                  <a:pt x="102107" y="52570"/>
                </a:lnTo>
                <a:lnTo>
                  <a:pt x="102107" y="313943"/>
                </a:lnTo>
                <a:lnTo>
                  <a:pt x="89534" y="313943"/>
                </a:lnTo>
                <a:lnTo>
                  <a:pt x="76961" y="313943"/>
                </a:lnTo>
                <a:lnTo>
                  <a:pt x="64388" y="313943"/>
                </a:lnTo>
                <a:lnTo>
                  <a:pt x="51815" y="313943"/>
                </a:lnTo>
                <a:lnTo>
                  <a:pt x="51815" y="262508"/>
                </a:lnTo>
                <a:lnTo>
                  <a:pt x="51815" y="211073"/>
                </a:lnTo>
                <a:lnTo>
                  <a:pt x="51815" y="159638"/>
                </a:lnTo>
                <a:lnTo>
                  <a:pt x="51815" y="108203"/>
                </a:lnTo>
                <a:lnTo>
                  <a:pt x="46100" y="115895"/>
                </a:lnTo>
                <a:lnTo>
                  <a:pt x="13311" y="145684"/>
                </a:lnTo>
                <a:lnTo>
                  <a:pt x="4571" y="150875"/>
                </a:lnTo>
                <a:lnTo>
                  <a:pt x="1523" y="152399"/>
                </a:lnTo>
                <a:lnTo>
                  <a:pt x="0" y="153923"/>
                </a:lnTo>
                <a:lnTo>
                  <a:pt x="0" y="135874"/>
                </a:lnTo>
                <a:lnTo>
                  <a:pt x="0" y="118109"/>
                </a:lnTo>
                <a:lnTo>
                  <a:pt x="0" y="100345"/>
                </a:lnTo>
                <a:lnTo>
                  <a:pt x="0" y="82295"/>
                </a:lnTo>
                <a:lnTo>
                  <a:pt x="3047" y="80771"/>
                </a:lnTo>
                <a:lnTo>
                  <a:pt x="7619" y="77723"/>
                </a:lnTo>
                <a:lnTo>
                  <a:pt x="10667" y="76199"/>
                </a:lnTo>
                <a:lnTo>
                  <a:pt x="19264" y="69556"/>
                </a:lnTo>
                <a:lnTo>
                  <a:pt x="46172" y="38790"/>
                </a:lnTo>
                <a:lnTo>
                  <a:pt x="56983" y="14263"/>
                </a:lnTo>
                <a:lnTo>
                  <a:pt x="60959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17697" y="1185672"/>
            <a:ext cx="334010" cy="315595"/>
          </a:xfrm>
          <a:custGeom>
            <a:avLst/>
            <a:gdLst/>
            <a:ahLst/>
            <a:cxnLst/>
            <a:rect l="l" t="t" r="r" b="b"/>
            <a:pathLst>
              <a:path w="334010" h="315594">
                <a:moveTo>
                  <a:pt x="333755" y="315467"/>
                </a:moveTo>
                <a:lnTo>
                  <a:pt x="271271" y="6095"/>
                </a:lnTo>
                <a:lnTo>
                  <a:pt x="214883" y="6095"/>
                </a:lnTo>
                <a:lnTo>
                  <a:pt x="150875" y="315467"/>
                </a:lnTo>
                <a:lnTo>
                  <a:pt x="204215" y="315467"/>
                </a:lnTo>
                <a:lnTo>
                  <a:pt x="206263" y="302656"/>
                </a:lnTo>
                <a:lnTo>
                  <a:pt x="209788" y="276463"/>
                </a:lnTo>
                <a:lnTo>
                  <a:pt x="211835" y="263651"/>
                </a:lnTo>
                <a:lnTo>
                  <a:pt x="224027" y="263651"/>
                </a:lnTo>
                <a:lnTo>
                  <a:pt x="224027" y="196595"/>
                </a:lnTo>
                <a:lnTo>
                  <a:pt x="242315" y="85343"/>
                </a:lnTo>
                <a:lnTo>
                  <a:pt x="260603" y="196595"/>
                </a:lnTo>
                <a:lnTo>
                  <a:pt x="260603" y="263651"/>
                </a:lnTo>
                <a:lnTo>
                  <a:pt x="271271" y="263651"/>
                </a:lnTo>
                <a:lnTo>
                  <a:pt x="273534" y="276463"/>
                </a:lnTo>
                <a:lnTo>
                  <a:pt x="275653" y="289559"/>
                </a:lnTo>
                <a:lnTo>
                  <a:pt x="277487" y="302656"/>
                </a:lnTo>
                <a:lnTo>
                  <a:pt x="278891" y="315467"/>
                </a:lnTo>
                <a:lnTo>
                  <a:pt x="333755" y="315467"/>
                </a:lnTo>
                <a:close/>
              </a:path>
              <a:path w="334010" h="315594">
                <a:moveTo>
                  <a:pt x="260603" y="263651"/>
                </a:moveTo>
                <a:lnTo>
                  <a:pt x="260603" y="196595"/>
                </a:lnTo>
                <a:lnTo>
                  <a:pt x="224027" y="196595"/>
                </a:lnTo>
                <a:lnTo>
                  <a:pt x="224027" y="263651"/>
                </a:lnTo>
                <a:lnTo>
                  <a:pt x="260603" y="263651"/>
                </a:lnTo>
                <a:close/>
              </a:path>
              <a:path w="334010" h="315594">
                <a:moveTo>
                  <a:pt x="92963" y="207212"/>
                </a:moveTo>
                <a:lnTo>
                  <a:pt x="92963" y="92963"/>
                </a:lnTo>
                <a:lnTo>
                  <a:pt x="92654" y="99845"/>
                </a:lnTo>
                <a:lnTo>
                  <a:pt x="91630" y="106870"/>
                </a:lnTo>
                <a:lnTo>
                  <a:pt x="70365" y="150209"/>
                </a:lnTo>
                <a:lnTo>
                  <a:pt x="60959" y="163067"/>
                </a:lnTo>
                <a:lnTo>
                  <a:pt x="45243" y="185975"/>
                </a:lnTo>
                <a:lnTo>
                  <a:pt x="22383" y="226075"/>
                </a:lnTo>
                <a:lnTo>
                  <a:pt x="7429" y="269176"/>
                </a:lnTo>
                <a:lnTo>
                  <a:pt x="3047" y="295655"/>
                </a:lnTo>
                <a:lnTo>
                  <a:pt x="1523" y="301751"/>
                </a:lnTo>
                <a:lnTo>
                  <a:pt x="1523" y="309371"/>
                </a:lnTo>
                <a:lnTo>
                  <a:pt x="0" y="315467"/>
                </a:lnTo>
                <a:lnTo>
                  <a:pt x="67055" y="315467"/>
                </a:lnTo>
                <a:lnTo>
                  <a:pt x="67055" y="245363"/>
                </a:lnTo>
                <a:lnTo>
                  <a:pt x="71627" y="237743"/>
                </a:lnTo>
                <a:lnTo>
                  <a:pt x="76199" y="231647"/>
                </a:lnTo>
                <a:lnTo>
                  <a:pt x="79247" y="225551"/>
                </a:lnTo>
                <a:lnTo>
                  <a:pt x="82105" y="221527"/>
                </a:lnTo>
                <a:lnTo>
                  <a:pt x="92963" y="207212"/>
                </a:lnTo>
                <a:close/>
              </a:path>
              <a:path w="334010" h="315594">
                <a:moveTo>
                  <a:pt x="138683" y="89915"/>
                </a:moveTo>
                <a:lnTo>
                  <a:pt x="131063" y="42671"/>
                </a:lnTo>
                <a:lnTo>
                  <a:pt x="109727" y="10667"/>
                </a:lnTo>
                <a:lnTo>
                  <a:pt x="71627" y="0"/>
                </a:lnTo>
                <a:lnTo>
                  <a:pt x="60769" y="833"/>
                </a:lnTo>
                <a:lnTo>
                  <a:pt x="22669" y="24574"/>
                </a:lnTo>
                <a:lnTo>
                  <a:pt x="8000" y="66865"/>
                </a:lnTo>
                <a:lnTo>
                  <a:pt x="4571" y="99059"/>
                </a:lnTo>
                <a:lnTo>
                  <a:pt x="16001" y="101107"/>
                </a:lnTo>
                <a:lnTo>
                  <a:pt x="38861" y="104632"/>
                </a:lnTo>
                <a:lnTo>
                  <a:pt x="50291" y="106679"/>
                </a:lnTo>
                <a:lnTo>
                  <a:pt x="62483" y="62483"/>
                </a:lnTo>
                <a:lnTo>
                  <a:pt x="67055" y="59435"/>
                </a:lnTo>
                <a:lnTo>
                  <a:pt x="79247" y="59435"/>
                </a:lnTo>
                <a:lnTo>
                  <a:pt x="83819" y="62483"/>
                </a:lnTo>
                <a:lnTo>
                  <a:pt x="86867" y="70103"/>
                </a:lnTo>
                <a:lnTo>
                  <a:pt x="91439" y="76199"/>
                </a:lnTo>
                <a:lnTo>
                  <a:pt x="92963" y="83819"/>
                </a:lnTo>
                <a:lnTo>
                  <a:pt x="92963" y="207212"/>
                </a:lnTo>
                <a:lnTo>
                  <a:pt x="97535" y="201167"/>
                </a:lnTo>
                <a:lnTo>
                  <a:pt x="125396" y="157876"/>
                </a:lnTo>
                <a:lnTo>
                  <a:pt x="136588" y="118490"/>
                </a:lnTo>
                <a:lnTo>
                  <a:pt x="138136" y="104489"/>
                </a:lnTo>
                <a:lnTo>
                  <a:pt x="138683" y="89915"/>
                </a:lnTo>
                <a:close/>
              </a:path>
              <a:path w="334010" h="315594">
                <a:moveTo>
                  <a:pt x="140207" y="315467"/>
                </a:moveTo>
                <a:lnTo>
                  <a:pt x="140207" y="245363"/>
                </a:lnTo>
                <a:lnTo>
                  <a:pt x="67055" y="245363"/>
                </a:lnTo>
                <a:lnTo>
                  <a:pt x="67055" y="315467"/>
                </a:lnTo>
                <a:lnTo>
                  <a:pt x="140207" y="315467"/>
                </a:lnTo>
                <a:close/>
              </a:path>
            </a:pathLst>
          </a:custGeom>
          <a:solidFill>
            <a:srgbClr val="3298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41725" y="1271015"/>
            <a:ext cx="36830" cy="111760"/>
          </a:xfrm>
          <a:custGeom>
            <a:avLst/>
            <a:gdLst/>
            <a:ahLst/>
            <a:cxnLst/>
            <a:rect l="l" t="t" r="r" b="b"/>
            <a:pathLst>
              <a:path w="36829" h="111759">
                <a:moveTo>
                  <a:pt x="18287" y="0"/>
                </a:moveTo>
                <a:lnTo>
                  <a:pt x="13715" y="28313"/>
                </a:lnTo>
                <a:lnTo>
                  <a:pt x="9143" y="56197"/>
                </a:lnTo>
                <a:lnTo>
                  <a:pt x="4571" y="83796"/>
                </a:lnTo>
                <a:lnTo>
                  <a:pt x="0" y="111251"/>
                </a:lnTo>
                <a:lnTo>
                  <a:pt x="9143" y="111251"/>
                </a:lnTo>
                <a:lnTo>
                  <a:pt x="18287" y="111251"/>
                </a:lnTo>
                <a:lnTo>
                  <a:pt x="27431" y="111251"/>
                </a:lnTo>
                <a:lnTo>
                  <a:pt x="36575" y="111251"/>
                </a:lnTo>
                <a:lnTo>
                  <a:pt x="32003" y="83796"/>
                </a:lnTo>
                <a:lnTo>
                  <a:pt x="27431" y="56197"/>
                </a:lnTo>
                <a:lnTo>
                  <a:pt x="22859" y="28313"/>
                </a:lnTo>
                <a:lnTo>
                  <a:pt x="1828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568574" y="1191767"/>
            <a:ext cx="182880" cy="309880"/>
          </a:xfrm>
          <a:custGeom>
            <a:avLst/>
            <a:gdLst/>
            <a:ahLst/>
            <a:cxnLst/>
            <a:rect l="l" t="t" r="r" b="b"/>
            <a:pathLst>
              <a:path w="182879" h="309880">
                <a:moveTo>
                  <a:pt x="64007" y="0"/>
                </a:moveTo>
                <a:lnTo>
                  <a:pt x="77747" y="0"/>
                </a:lnTo>
                <a:lnTo>
                  <a:pt x="91630" y="0"/>
                </a:lnTo>
                <a:lnTo>
                  <a:pt x="105798" y="0"/>
                </a:lnTo>
                <a:lnTo>
                  <a:pt x="120395" y="0"/>
                </a:lnTo>
                <a:lnTo>
                  <a:pt x="130421" y="51173"/>
                </a:lnTo>
                <a:lnTo>
                  <a:pt x="140659" y="102559"/>
                </a:lnTo>
                <a:lnTo>
                  <a:pt x="151066" y="154114"/>
                </a:lnTo>
                <a:lnTo>
                  <a:pt x="161600" y="205796"/>
                </a:lnTo>
                <a:lnTo>
                  <a:pt x="172219" y="257563"/>
                </a:lnTo>
                <a:lnTo>
                  <a:pt x="182879" y="309371"/>
                </a:lnTo>
                <a:lnTo>
                  <a:pt x="169163" y="309371"/>
                </a:lnTo>
                <a:lnTo>
                  <a:pt x="155447" y="309371"/>
                </a:lnTo>
                <a:lnTo>
                  <a:pt x="141731" y="309371"/>
                </a:lnTo>
                <a:lnTo>
                  <a:pt x="128015" y="309371"/>
                </a:lnTo>
                <a:lnTo>
                  <a:pt x="126611" y="296560"/>
                </a:lnTo>
                <a:lnTo>
                  <a:pt x="124777" y="283463"/>
                </a:lnTo>
                <a:lnTo>
                  <a:pt x="122658" y="270367"/>
                </a:lnTo>
                <a:lnTo>
                  <a:pt x="120395" y="257555"/>
                </a:lnTo>
                <a:lnTo>
                  <a:pt x="105536" y="257555"/>
                </a:lnTo>
                <a:lnTo>
                  <a:pt x="90677" y="257555"/>
                </a:lnTo>
                <a:lnTo>
                  <a:pt x="75818" y="257555"/>
                </a:lnTo>
                <a:lnTo>
                  <a:pt x="60959" y="257555"/>
                </a:lnTo>
                <a:lnTo>
                  <a:pt x="58912" y="270367"/>
                </a:lnTo>
                <a:lnTo>
                  <a:pt x="57149" y="283463"/>
                </a:lnTo>
                <a:lnTo>
                  <a:pt x="55387" y="296560"/>
                </a:lnTo>
                <a:lnTo>
                  <a:pt x="53339" y="309371"/>
                </a:lnTo>
                <a:lnTo>
                  <a:pt x="39862" y="309371"/>
                </a:lnTo>
                <a:lnTo>
                  <a:pt x="26669" y="309371"/>
                </a:lnTo>
                <a:lnTo>
                  <a:pt x="13477" y="309371"/>
                </a:lnTo>
                <a:lnTo>
                  <a:pt x="0" y="309371"/>
                </a:lnTo>
                <a:lnTo>
                  <a:pt x="10667" y="257563"/>
                </a:lnTo>
                <a:lnTo>
                  <a:pt x="21335" y="205796"/>
                </a:lnTo>
                <a:lnTo>
                  <a:pt x="32003" y="154114"/>
                </a:lnTo>
                <a:lnTo>
                  <a:pt x="42671" y="102559"/>
                </a:lnTo>
                <a:lnTo>
                  <a:pt x="53339" y="51173"/>
                </a:lnTo>
                <a:lnTo>
                  <a:pt x="6400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417697" y="1185672"/>
            <a:ext cx="140335" cy="315595"/>
          </a:xfrm>
          <a:custGeom>
            <a:avLst/>
            <a:gdLst/>
            <a:ahLst/>
            <a:cxnLst/>
            <a:rect l="l" t="t" r="r" b="b"/>
            <a:pathLst>
              <a:path w="140335" h="315594">
                <a:moveTo>
                  <a:pt x="71627" y="0"/>
                </a:moveTo>
                <a:lnTo>
                  <a:pt x="109727" y="10667"/>
                </a:lnTo>
                <a:lnTo>
                  <a:pt x="131063" y="42671"/>
                </a:lnTo>
                <a:lnTo>
                  <a:pt x="138683" y="89915"/>
                </a:lnTo>
                <a:lnTo>
                  <a:pt x="138136" y="104489"/>
                </a:lnTo>
                <a:lnTo>
                  <a:pt x="131063" y="144779"/>
                </a:lnTo>
                <a:lnTo>
                  <a:pt x="108346" y="186356"/>
                </a:lnTo>
                <a:lnTo>
                  <a:pt x="86105" y="216217"/>
                </a:lnTo>
                <a:lnTo>
                  <a:pt x="82105" y="221527"/>
                </a:lnTo>
                <a:lnTo>
                  <a:pt x="79247" y="225551"/>
                </a:lnTo>
                <a:lnTo>
                  <a:pt x="76199" y="231647"/>
                </a:lnTo>
                <a:lnTo>
                  <a:pt x="71627" y="237743"/>
                </a:lnTo>
                <a:lnTo>
                  <a:pt x="67055" y="245363"/>
                </a:lnTo>
                <a:lnTo>
                  <a:pt x="85343" y="245363"/>
                </a:lnTo>
                <a:lnTo>
                  <a:pt x="103631" y="245363"/>
                </a:lnTo>
                <a:lnTo>
                  <a:pt x="121919" y="245363"/>
                </a:lnTo>
                <a:lnTo>
                  <a:pt x="140207" y="245363"/>
                </a:lnTo>
                <a:lnTo>
                  <a:pt x="140207" y="262532"/>
                </a:lnTo>
                <a:lnTo>
                  <a:pt x="140207" y="279844"/>
                </a:lnTo>
                <a:lnTo>
                  <a:pt x="140207" y="297441"/>
                </a:lnTo>
                <a:lnTo>
                  <a:pt x="140207" y="315467"/>
                </a:lnTo>
                <a:lnTo>
                  <a:pt x="105656" y="315467"/>
                </a:lnTo>
                <a:lnTo>
                  <a:pt x="70675" y="315467"/>
                </a:lnTo>
                <a:lnTo>
                  <a:pt x="35409" y="315467"/>
                </a:lnTo>
                <a:lnTo>
                  <a:pt x="0" y="315467"/>
                </a:lnTo>
                <a:lnTo>
                  <a:pt x="1523" y="309371"/>
                </a:lnTo>
                <a:lnTo>
                  <a:pt x="1523" y="301751"/>
                </a:lnTo>
                <a:lnTo>
                  <a:pt x="3047" y="295655"/>
                </a:lnTo>
                <a:lnTo>
                  <a:pt x="4738" y="282201"/>
                </a:lnTo>
                <a:lnTo>
                  <a:pt x="7429" y="269176"/>
                </a:lnTo>
                <a:lnTo>
                  <a:pt x="22383" y="226075"/>
                </a:lnTo>
                <a:lnTo>
                  <a:pt x="45243" y="185975"/>
                </a:lnTo>
                <a:lnTo>
                  <a:pt x="70365" y="150209"/>
                </a:lnTo>
                <a:lnTo>
                  <a:pt x="77914" y="139064"/>
                </a:lnTo>
                <a:lnTo>
                  <a:pt x="92654" y="99845"/>
                </a:lnTo>
                <a:lnTo>
                  <a:pt x="92963" y="92963"/>
                </a:lnTo>
                <a:lnTo>
                  <a:pt x="92963" y="83819"/>
                </a:lnTo>
                <a:lnTo>
                  <a:pt x="91439" y="76199"/>
                </a:lnTo>
                <a:lnTo>
                  <a:pt x="86867" y="70103"/>
                </a:lnTo>
                <a:lnTo>
                  <a:pt x="83819" y="62483"/>
                </a:lnTo>
                <a:lnTo>
                  <a:pt x="79247" y="59435"/>
                </a:lnTo>
                <a:lnTo>
                  <a:pt x="73151" y="59435"/>
                </a:lnTo>
                <a:lnTo>
                  <a:pt x="67055" y="59435"/>
                </a:lnTo>
                <a:lnTo>
                  <a:pt x="50291" y="106679"/>
                </a:lnTo>
                <a:lnTo>
                  <a:pt x="38861" y="104632"/>
                </a:lnTo>
                <a:lnTo>
                  <a:pt x="27431" y="102869"/>
                </a:lnTo>
                <a:lnTo>
                  <a:pt x="16001" y="101107"/>
                </a:lnTo>
                <a:lnTo>
                  <a:pt x="4571" y="99059"/>
                </a:lnTo>
                <a:lnTo>
                  <a:pt x="10572" y="53840"/>
                </a:lnTo>
                <a:lnTo>
                  <a:pt x="28503" y="17597"/>
                </a:lnTo>
                <a:lnTo>
                  <a:pt x="60769" y="833"/>
                </a:lnTo>
                <a:lnTo>
                  <a:pt x="7162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795138" y="1257300"/>
            <a:ext cx="332740" cy="315595"/>
          </a:xfrm>
          <a:custGeom>
            <a:avLst/>
            <a:gdLst/>
            <a:ahLst/>
            <a:cxnLst/>
            <a:rect l="l" t="t" r="r" b="b"/>
            <a:pathLst>
              <a:path w="332740" h="315594">
                <a:moveTo>
                  <a:pt x="324611" y="82295"/>
                </a:moveTo>
                <a:lnTo>
                  <a:pt x="316896" y="39433"/>
                </a:lnTo>
                <a:lnTo>
                  <a:pt x="284749" y="7500"/>
                </a:lnTo>
                <a:lnTo>
                  <a:pt x="272795" y="6095"/>
                </a:lnTo>
                <a:lnTo>
                  <a:pt x="172211" y="6095"/>
                </a:lnTo>
                <a:lnTo>
                  <a:pt x="172211" y="315467"/>
                </a:lnTo>
                <a:lnTo>
                  <a:pt x="227075" y="315467"/>
                </a:lnTo>
                <a:lnTo>
                  <a:pt x="227075" y="68579"/>
                </a:lnTo>
                <a:lnTo>
                  <a:pt x="259079" y="68579"/>
                </a:lnTo>
                <a:lnTo>
                  <a:pt x="263651" y="71627"/>
                </a:lnTo>
                <a:lnTo>
                  <a:pt x="266699" y="76199"/>
                </a:lnTo>
                <a:lnTo>
                  <a:pt x="271271" y="80771"/>
                </a:lnTo>
                <a:lnTo>
                  <a:pt x="272795" y="88391"/>
                </a:lnTo>
                <a:lnTo>
                  <a:pt x="272795" y="192023"/>
                </a:lnTo>
                <a:lnTo>
                  <a:pt x="274319" y="193547"/>
                </a:lnTo>
                <a:lnTo>
                  <a:pt x="277367" y="199643"/>
                </a:lnTo>
                <a:lnTo>
                  <a:pt x="278891" y="207263"/>
                </a:lnTo>
                <a:lnTo>
                  <a:pt x="278891" y="313562"/>
                </a:lnTo>
                <a:lnTo>
                  <a:pt x="289559" y="310895"/>
                </a:lnTo>
                <a:lnTo>
                  <a:pt x="297179" y="308355"/>
                </a:lnTo>
                <a:lnTo>
                  <a:pt x="297179" y="150875"/>
                </a:lnTo>
                <a:lnTo>
                  <a:pt x="302609" y="146256"/>
                </a:lnTo>
                <a:lnTo>
                  <a:pt x="322325" y="108203"/>
                </a:lnTo>
                <a:lnTo>
                  <a:pt x="324040" y="95678"/>
                </a:lnTo>
                <a:lnTo>
                  <a:pt x="324611" y="82295"/>
                </a:lnTo>
                <a:close/>
              </a:path>
              <a:path w="332740" h="315594">
                <a:moveTo>
                  <a:pt x="272795" y="192023"/>
                </a:moveTo>
                <a:lnTo>
                  <a:pt x="272795" y="106679"/>
                </a:lnTo>
                <a:lnTo>
                  <a:pt x="271271" y="114299"/>
                </a:lnTo>
                <a:lnTo>
                  <a:pt x="266699" y="118871"/>
                </a:lnTo>
                <a:lnTo>
                  <a:pt x="263651" y="124967"/>
                </a:lnTo>
                <a:lnTo>
                  <a:pt x="259079" y="126491"/>
                </a:lnTo>
                <a:lnTo>
                  <a:pt x="227075" y="126491"/>
                </a:lnTo>
                <a:lnTo>
                  <a:pt x="227075" y="185927"/>
                </a:lnTo>
                <a:lnTo>
                  <a:pt x="263651" y="185927"/>
                </a:lnTo>
                <a:lnTo>
                  <a:pt x="269747" y="188975"/>
                </a:lnTo>
                <a:lnTo>
                  <a:pt x="272795" y="192023"/>
                </a:lnTo>
                <a:close/>
              </a:path>
              <a:path w="332740" h="315594">
                <a:moveTo>
                  <a:pt x="278891" y="313562"/>
                </a:moveTo>
                <a:lnTo>
                  <a:pt x="278891" y="225551"/>
                </a:lnTo>
                <a:lnTo>
                  <a:pt x="277367" y="233171"/>
                </a:lnTo>
                <a:lnTo>
                  <a:pt x="272795" y="239267"/>
                </a:lnTo>
                <a:lnTo>
                  <a:pt x="269747" y="245363"/>
                </a:lnTo>
                <a:lnTo>
                  <a:pt x="263651" y="248411"/>
                </a:lnTo>
                <a:lnTo>
                  <a:pt x="227075" y="248411"/>
                </a:lnTo>
                <a:lnTo>
                  <a:pt x="227075" y="315467"/>
                </a:lnTo>
                <a:lnTo>
                  <a:pt x="269747" y="315467"/>
                </a:lnTo>
                <a:lnTo>
                  <a:pt x="277367" y="313943"/>
                </a:lnTo>
                <a:lnTo>
                  <a:pt x="278891" y="313562"/>
                </a:lnTo>
                <a:close/>
              </a:path>
              <a:path w="332740" h="315594">
                <a:moveTo>
                  <a:pt x="332231" y="227075"/>
                </a:moveTo>
                <a:lnTo>
                  <a:pt x="328374" y="188285"/>
                </a:lnTo>
                <a:lnTo>
                  <a:pt x="305752" y="155162"/>
                </a:lnTo>
                <a:lnTo>
                  <a:pt x="297179" y="150875"/>
                </a:lnTo>
                <a:lnTo>
                  <a:pt x="297179" y="308355"/>
                </a:lnTo>
                <a:lnTo>
                  <a:pt x="323302" y="279225"/>
                </a:lnTo>
                <a:lnTo>
                  <a:pt x="331922" y="238458"/>
                </a:lnTo>
                <a:lnTo>
                  <a:pt x="332231" y="227075"/>
                </a:lnTo>
                <a:close/>
              </a:path>
              <a:path w="332740" h="315594">
                <a:moveTo>
                  <a:pt x="94487" y="208236"/>
                </a:moveTo>
                <a:lnTo>
                  <a:pt x="94487" y="92963"/>
                </a:lnTo>
                <a:lnTo>
                  <a:pt x="94178" y="99821"/>
                </a:lnTo>
                <a:lnTo>
                  <a:pt x="93154" y="106679"/>
                </a:lnTo>
                <a:lnTo>
                  <a:pt x="91273" y="113537"/>
                </a:lnTo>
                <a:lnTo>
                  <a:pt x="88391" y="120395"/>
                </a:lnTo>
                <a:lnTo>
                  <a:pt x="84986" y="128992"/>
                </a:lnTo>
                <a:lnTo>
                  <a:pt x="79438" y="138874"/>
                </a:lnTo>
                <a:lnTo>
                  <a:pt x="71889" y="150185"/>
                </a:lnTo>
                <a:lnTo>
                  <a:pt x="62483" y="163067"/>
                </a:lnTo>
                <a:lnTo>
                  <a:pt x="45886" y="185308"/>
                </a:lnTo>
                <a:lnTo>
                  <a:pt x="32575" y="206120"/>
                </a:lnTo>
                <a:lnTo>
                  <a:pt x="15239" y="242315"/>
                </a:lnTo>
                <a:lnTo>
                  <a:pt x="3881" y="281963"/>
                </a:lnTo>
                <a:lnTo>
                  <a:pt x="1523" y="295655"/>
                </a:lnTo>
                <a:lnTo>
                  <a:pt x="1523" y="301751"/>
                </a:lnTo>
                <a:lnTo>
                  <a:pt x="0" y="307847"/>
                </a:lnTo>
                <a:lnTo>
                  <a:pt x="0" y="315467"/>
                </a:lnTo>
                <a:lnTo>
                  <a:pt x="68579" y="315467"/>
                </a:lnTo>
                <a:lnTo>
                  <a:pt x="68579" y="245363"/>
                </a:lnTo>
                <a:lnTo>
                  <a:pt x="77723" y="230123"/>
                </a:lnTo>
                <a:lnTo>
                  <a:pt x="80771" y="225551"/>
                </a:lnTo>
                <a:lnTo>
                  <a:pt x="83653" y="221527"/>
                </a:lnTo>
                <a:lnTo>
                  <a:pt x="87820" y="216217"/>
                </a:lnTo>
                <a:lnTo>
                  <a:pt x="93416" y="209478"/>
                </a:lnTo>
                <a:lnTo>
                  <a:pt x="94487" y="208236"/>
                </a:lnTo>
                <a:close/>
              </a:path>
              <a:path w="332740" h="315594">
                <a:moveTo>
                  <a:pt x="143255" y="89915"/>
                </a:moveTo>
                <a:lnTo>
                  <a:pt x="135635" y="42671"/>
                </a:lnTo>
                <a:lnTo>
                  <a:pt x="112775" y="10667"/>
                </a:lnTo>
                <a:lnTo>
                  <a:pt x="73151" y="0"/>
                </a:lnTo>
                <a:lnTo>
                  <a:pt x="61412" y="809"/>
                </a:lnTo>
                <a:lnTo>
                  <a:pt x="22669" y="24383"/>
                </a:lnTo>
                <a:lnTo>
                  <a:pt x="7238" y="66865"/>
                </a:lnTo>
                <a:lnTo>
                  <a:pt x="3047" y="99059"/>
                </a:lnTo>
                <a:lnTo>
                  <a:pt x="15382" y="101107"/>
                </a:lnTo>
                <a:lnTo>
                  <a:pt x="39481" y="104632"/>
                </a:lnTo>
                <a:lnTo>
                  <a:pt x="51815" y="106679"/>
                </a:lnTo>
                <a:lnTo>
                  <a:pt x="53006" y="94106"/>
                </a:lnTo>
                <a:lnTo>
                  <a:pt x="54482" y="83819"/>
                </a:lnTo>
                <a:lnTo>
                  <a:pt x="56530" y="75818"/>
                </a:lnTo>
                <a:lnTo>
                  <a:pt x="59435" y="70103"/>
                </a:lnTo>
                <a:lnTo>
                  <a:pt x="62483" y="62483"/>
                </a:lnTo>
                <a:lnTo>
                  <a:pt x="68579" y="59435"/>
                </a:lnTo>
                <a:lnTo>
                  <a:pt x="80771" y="59435"/>
                </a:lnTo>
                <a:lnTo>
                  <a:pt x="85343" y="62483"/>
                </a:lnTo>
                <a:lnTo>
                  <a:pt x="88391" y="68579"/>
                </a:lnTo>
                <a:lnTo>
                  <a:pt x="92963" y="76199"/>
                </a:lnTo>
                <a:lnTo>
                  <a:pt x="94487" y="83819"/>
                </a:lnTo>
                <a:lnTo>
                  <a:pt x="94487" y="208236"/>
                </a:lnTo>
                <a:lnTo>
                  <a:pt x="100583" y="201167"/>
                </a:lnTo>
                <a:lnTo>
                  <a:pt x="128444" y="157662"/>
                </a:lnTo>
                <a:lnTo>
                  <a:pt x="140969" y="118490"/>
                </a:lnTo>
                <a:lnTo>
                  <a:pt x="142684" y="104489"/>
                </a:lnTo>
                <a:lnTo>
                  <a:pt x="143255" y="89915"/>
                </a:lnTo>
                <a:close/>
              </a:path>
              <a:path w="332740" h="315594">
                <a:moveTo>
                  <a:pt x="144779" y="315467"/>
                </a:moveTo>
                <a:lnTo>
                  <a:pt x="144779" y="245363"/>
                </a:lnTo>
                <a:lnTo>
                  <a:pt x="68579" y="245363"/>
                </a:lnTo>
                <a:lnTo>
                  <a:pt x="68579" y="315467"/>
                </a:lnTo>
                <a:lnTo>
                  <a:pt x="144779" y="315467"/>
                </a:lnTo>
                <a:close/>
              </a:path>
            </a:pathLst>
          </a:custGeom>
          <a:solidFill>
            <a:srgbClr val="326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022214" y="1443227"/>
            <a:ext cx="52069" cy="62865"/>
          </a:xfrm>
          <a:custGeom>
            <a:avLst/>
            <a:gdLst/>
            <a:ahLst/>
            <a:cxnLst/>
            <a:rect l="l" t="t" r="r" b="b"/>
            <a:pathLst>
              <a:path w="52070" h="62865">
                <a:moveTo>
                  <a:pt x="0" y="0"/>
                </a:moveTo>
                <a:lnTo>
                  <a:pt x="0" y="15763"/>
                </a:lnTo>
                <a:lnTo>
                  <a:pt x="0" y="31241"/>
                </a:lnTo>
                <a:lnTo>
                  <a:pt x="0" y="46720"/>
                </a:lnTo>
                <a:lnTo>
                  <a:pt x="0" y="62483"/>
                </a:lnTo>
                <a:lnTo>
                  <a:pt x="6857" y="62483"/>
                </a:lnTo>
                <a:lnTo>
                  <a:pt x="13715" y="62483"/>
                </a:lnTo>
                <a:lnTo>
                  <a:pt x="20573" y="62483"/>
                </a:lnTo>
                <a:lnTo>
                  <a:pt x="27431" y="62483"/>
                </a:lnTo>
                <a:lnTo>
                  <a:pt x="36575" y="62483"/>
                </a:lnTo>
                <a:lnTo>
                  <a:pt x="42671" y="59435"/>
                </a:lnTo>
                <a:lnTo>
                  <a:pt x="45719" y="53339"/>
                </a:lnTo>
                <a:lnTo>
                  <a:pt x="50291" y="47243"/>
                </a:lnTo>
                <a:lnTo>
                  <a:pt x="51815" y="39623"/>
                </a:lnTo>
                <a:lnTo>
                  <a:pt x="51815" y="30479"/>
                </a:lnTo>
                <a:lnTo>
                  <a:pt x="51815" y="21335"/>
                </a:lnTo>
                <a:lnTo>
                  <a:pt x="50291" y="13715"/>
                </a:lnTo>
                <a:lnTo>
                  <a:pt x="47243" y="7619"/>
                </a:lnTo>
                <a:lnTo>
                  <a:pt x="42671" y="3047"/>
                </a:lnTo>
                <a:lnTo>
                  <a:pt x="36575" y="0"/>
                </a:lnTo>
                <a:lnTo>
                  <a:pt x="27431" y="0"/>
                </a:lnTo>
                <a:lnTo>
                  <a:pt x="20573" y="0"/>
                </a:lnTo>
                <a:lnTo>
                  <a:pt x="13715" y="0"/>
                </a:lnTo>
                <a:lnTo>
                  <a:pt x="6857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022214" y="1325879"/>
            <a:ext cx="45720" cy="58419"/>
          </a:xfrm>
          <a:custGeom>
            <a:avLst/>
            <a:gdLst/>
            <a:ahLst/>
            <a:cxnLst/>
            <a:rect l="l" t="t" r="r" b="b"/>
            <a:pathLst>
              <a:path w="45720" h="58419">
                <a:moveTo>
                  <a:pt x="0" y="0"/>
                </a:moveTo>
                <a:lnTo>
                  <a:pt x="0" y="14620"/>
                </a:lnTo>
                <a:lnTo>
                  <a:pt x="0" y="28955"/>
                </a:lnTo>
                <a:lnTo>
                  <a:pt x="0" y="43291"/>
                </a:lnTo>
                <a:lnTo>
                  <a:pt x="0" y="57911"/>
                </a:lnTo>
                <a:lnTo>
                  <a:pt x="7619" y="57911"/>
                </a:lnTo>
                <a:lnTo>
                  <a:pt x="15239" y="57911"/>
                </a:lnTo>
                <a:lnTo>
                  <a:pt x="22859" y="57911"/>
                </a:lnTo>
                <a:lnTo>
                  <a:pt x="32003" y="57911"/>
                </a:lnTo>
                <a:lnTo>
                  <a:pt x="36575" y="56387"/>
                </a:lnTo>
                <a:lnTo>
                  <a:pt x="39623" y="50291"/>
                </a:lnTo>
                <a:lnTo>
                  <a:pt x="44195" y="45719"/>
                </a:lnTo>
                <a:lnTo>
                  <a:pt x="45719" y="38099"/>
                </a:lnTo>
                <a:lnTo>
                  <a:pt x="45719" y="28955"/>
                </a:lnTo>
                <a:lnTo>
                  <a:pt x="45719" y="19811"/>
                </a:lnTo>
                <a:lnTo>
                  <a:pt x="44195" y="12191"/>
                </a:lnTo>
                <a:lnTo>
                  <a:pt x="39623" y="7619"/>
                </a:lnTo>
                <a:lnTo>
                  <a:pt x="36575" y="3047"/>
                </a:lnTo>
                <a:lnTo>
                  <a:pt x="32003" y="0"/>
                </a:lnTo>
                <a:lnTo>
                  <a:pt x="22859" y="0"/>
                </a:lnTo>
                <a:lnTo>
                  <a:pt x="15239" y="0"/>
                </a:lnTo>
                <a:lnTo>
                  <a:pt x="7619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967350" y="1263395"/>
            <a:ext cx="160020" cy="309880"/>
          </a:xfrm>
          <a:custGeom>
            <a:avLst/>
            <a:gdLst/>
            <a:ahLst/>
            <a:cxnLst/>
            <a:rect l="l" t="t" r="r" b="b"/>
            <a:pathLst>
              <a:path w="160020" h="309880">
                <a:moveTo>
                  <a:pt x="0" y="0"/>
                </a:moveTo>
                <a:lnTo>
                  <a:pt x="25145" y="0"/>
                </a:lnTo>
                <a:lnTo>
                  <a:pt x="50291" y="0"/>
                </a:lnTo>
                <a:lnTo>
                  <a:pt x="75437" y="0"/>
                </a:lnTo>
                <a:lnTo>
                  <a:pt x="100583" y="0"/>
                </a:lnTo>
                <a:lnTo>
                  <a:pt x="112537" y="1404"/>
                </a:lnTo>
                <a:lnTo>
                  <a:pt x="144684" y="33337"/>
                </a:lnTo>
                <a:lnTo>
                  <a:pt x="152399" y="76199"/>
                </a:lnTo>
                <a:lnTo>
                  <a:pt x="151828" y="89582"/>
                </a:lnTo>
                <a:lnTo>
                  <a:pt x="139541" y="129778"/>
                </a:lnTo>
                <a:lnTo>
                  <a:pt x="124967" y="144779"/>
                </a:lnTo>
                <a:lnTo>
                  <a:pt x="133540" y="149066"/>
                </a:lnTo>
                <a:lnTo>
                  <a:pt x="156162" y="182189"/>
                </a:lnTo>
                <a:lnTo>
                  <a:pt x="160019" y="220979"/>
                </a:lnTo>
                <a:lnTo>
                  <a:pt x="159710" y="232362"/>
                </a:lnTo>
                <a:lnTo>
                  <a:pt x="151090" y="273129"/>
                </a:lnTo>
                <a:lnTo>
                  <a:pt x="117347" y="304799"/>
                </a:lnTo>
                <a:lnTo>
                  <a:pt x="97535" y="309371"/>
                </a:lnTo>
                <a:lnTo>
                  <a:pt x="92963" y="309371"/>
                </a:lnTo>
                <a:lnTo>
                  <a:pt x="69865" y="309371"/>
                </a:lnTo>
                <a:lnTo>
                  <a:pt x="46481" y="309371"/>
                </a:lnTo>
                <a:lnTo>
                  <a:pt x="23098" y="309371"/>
                </a:lnTo>
                <a:lnTo>
                  <a:pt x="0" y="309371"/>
                </a:lnTo>
                <a:lnTo>
                  <a:pt x="0" y="257563"/>
                </a:lnTo>
                <a:lnTo>
                  <a:pt x="0" y="205796"/>
                </a:lnTo>
                <a:lnTo>
                  <a:pt x="0" y="154114"/>
                </a:lnTo>
                <a:lnTo>
                  <a:pt x="0" y="102559"/>
                </a:lnTo>
                <a:lnTo>
                  <a:pt x="0" y="5117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795138" y="1257300"/>
            <a:ext cx="144780" cy="315595"/>
          </a:xfrm>
          <a:custGeom>
            <a:avLst/>
            <a:gdLst/>
            <a:ahLst/>
            <a:cxnLst/>
            <a:rect l="l" t="t" r="r" b="b"/>
            <a:pathLst>
              <a:path w="144779" h="315594">
                <a:moveTo>
                  <a:pt x="73151" y="0"/>
                </a:moveTo>
                <a:lnTo>
                  <a:pt x="112775" y="10667"/>
                </a:lnTo>
                <a:lnTo>
                  <a:pt x="135635" y="42671"/>
                </a:lnTo>
                <a:lnTo>
                  <a:pt x="143255" y="89915"/>
                </a:lnTo>
                <a:lnTo>
                  <a:pt x="142684" y="104489"/>
                </a:lnTo>
                <a:lnTo>
                  <a:pt x="134111" y="144779"/>
                </a:lnTo>
                <a:lnTo>
                  <a:pt x="111394" y="185713"/>
                </a:lnTo>
                <a:lnTo>
                  <a:pt x="93416" y="209478"/>
                </a:lnTo>
                <a:lnTo>
                  <a:pt x="87820" y="216217"/>
                </a:lnTo>
                <a:lnTo>
                  <a:pt x="83653" y="221527"/>
                </a:lnTo>
                <a:lnTo>
                  <a:pt x="80771" y="225551"/>
                </a:lnTo>
                <a:lnTo>
                  <a:pt x="77723" y="230123"/>
                </a:lnTo>
                <a:lnTo>
                  <a:pt x="73151" y="237743"/>
                </a:lnTo>
                <a:lnTo>
                  <a:pt x="68579" y="245363"/>
                </a:lnTo>
                <a:lnTo>
                  <a:pt x="87772" y="245363"/>
                </a:lnTo>
                <a:lnTo>
                  <a:pt x="106679" y="245363"/>
                </a:lnTo>
                <a:lnTo>
                  <a:pt x="125587" y="245363"/>
                </a:lnTo>
                <a:lnTo>
                  <a:pt x="144779" y="245363"/>
                </a:lnTo>
                <a:lnTo>
                  <a:pt x="144779" y="262532"/>
                </a:lnTo>
                <a:lnTo>
                  <a:pt x="144779" y="279844"/>
                </a:lnTo>
                <a:lnTo>
                  <a:pt x="144779" y="297441"/>
                </a:lnTo>
                <a:lnTo>
                  <a:pt x="144779" y="315467"/>
                </a:lnTo>
                <a:lnTo>
                  <a:pt x="108227" y="315467"/>
                </a:lnTo>
                <a:lnTo>
                  <a:pt x="71818" y="315467"/>
                </a:lnTo>
                <a:lnTo>
                  <a:pt x="35694" y="315467"/>
                </a:lnTo>
                <a:lnTo>
                  <a:pt x="0" y="315467"/>
                </a:lnTo>
                <a:lnTo>
                  <a:pt x="0" y="307847"/>
                </a:lnTo>
                <a:lnTo>
                  <a:pt x="1523" y="301751"/>
                </a:lnTo>
                <a:lnTo>
                  <a:pt x="1523" y="295655"/>
                </a:lnTo>
                <a:lnTo>
                  <a:pt x="3881" y="281963"/>
                </a:lnTo>
                <a:lnTo>
                  <a:pt x="15239" y="242315"/>
                </a:lnTo>
                <a:lnTo>
                  <a:pt x="32575" y="206120"/>
                </a:lnTo>
                <a:lnTo>
                  <a:pt x="62483" y="163067"/>
                </a:lnTo>
                <a:lnTo>
                  <a:pt x="71889" y="150185"/>
                </a:lnTo>
                <a:lnTo>
                  <a:pt x="79438" y="138874"/>
                </a:lnTo>
                <a:lnTo>
                  <a:pt x="84986" y="128992"/>
                </a:lnTo>
                <a:lnTo>
                  <a:pt x="88391" y="120395"/>
                </a:lnTo>
                <a:lnTo>
                  <a:pt x="91273" y="113537"/>
                </a:lnTo>
                <a:lnTo>
                  <a:pt x="93154" y="106679"/>
                </a:lnTo>
                <a:lnTo>
                  <a:pt x="94178" y="99821"/>
                </a:lnTo>
                <a:lnTo>
                  <a:pt x="94487" y="92963"/>
                </a:lnTo>
                <a:lnTo>
                  <a:pt x="94487" y="83819"/>
                </a:lnTo>
                <a:lnTo>
                  <a:pt x="92963" y="76199"/>
                </a:lnTo>
                <a:lnTo>
                  <a:pt x="88391" y="68579"/>
                </a:lnTo>
                <a:lnTo>
                  <a:pt x="85343" y="62483"/>
                </a:lnTo>
                <a:lnTo>
                  <a:pt x="80771" y="59435"/>
                </a:lnTo>
                <a:lnTo>
                  <a:pt x="74675" y="59435"/>
                </a:lnTo>
                <a:lnTo>
                  <a:pt x="68579" y="59435"/>
                </a:lnTo>
                <a:lnTo>
                  <a:pt x="62483" y="62483"/>
                </a:lnTo>
                <a:lnTo>
                  <a:pt x="59435" y="70103"/>
                </a:lnTo>
                <a:lnTo>
                  <a:pt x="56530" y="75818"/>
                </a:lnTo>
                <a:lnTo>
                  <a:pt x="54482" y="83819"/>
                </a:lnTo>
                <a:lnTo>
                  <a:pt x="53006" y="94106"/>
                </a:lnTo>
                <a:lnTo>
                  <a:pt x="51815" y="106679"/>
                </a:lnTo>
                <a:lnTo>
                  <a:pt x="39481" y="104632"/>
                </a:lnTo>
                <a:lnTo>
                  <a:pt x="27431" y="102869"/>
                </a:lnTo>
                <a:lnTo>
                  <a:pt x="15382" y="101107"/>
                </a:lnTo>
                <a:lnTo>
                  <a:pt x="3047" y="99059"/>
                </a:lnTo>
                <a:lnTo>
                  <a:pt x="10334" y="53840"/>
                </a:lnTo>
                <a:lnTo>
                  <a:pt x="28503" y="16954"/>
                </a:lnTo>
                <a:lnTo>
                  <a:pt x="61412" y="809"/>
                </a:lnTo>
                <a:lnTo>
                  <a:pt x="73151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86721" y="4066032"/>
            <a:ext cx="431800" cy="314325"/>
          </a:xfrm>
          <a:custGeom>
            <a:avLst/>
            <a:gdLst/>
            <a:ahLst/>
            <a:cxnLst/>
            <a:rect l="l" t="t" r="r" b="b"/>
            <a:pathLst>
              <a:path w="431800" h="314325">
                <a:moveTo>
                  <a:pt x="431288" y="313943"/>
                </a:moveTo>
                <a:lnTo>
                  <a:pt x="345944" y="4571"/>
                </a:lnTo>
                <a:lnTo>
                  <a:pt x="269744" y="4571"/>
                </a:lnTo>
                <a:lnTo>
                  <a:pt x="184400" y="313943"/>
                </a:lnTo>
                <a:lnTo>
                  <a:pt x="256028" y="313943"/>
                </a:lnTo>
                <a:lnTo>
                  <a:pt x="258553" y="301370"/>
                </a:lnTo>
                <a:lnTo>
                  <a:pt x="264172" y="276224"/>
                </a:lnTo>
                <a:lnTo>
                  <a:pt x="266696" y="263651"/>
                </a:lnTo>
                <a:lnTo>
                  <a:pt x="281936" y="263651"/>
                </a:lnTo>
                <a:lnTo>
                  <a:pt x="281936" y="196595"/>
                </a:lnTo>
                <a:lnTo>
                  <a:pt x="288533" y="168925"/>
                </a:lnTo>
                <a:lnTo>
                  <a:pt x="294700" y="140969"/>
                </a:lnTo>
                <a:lnTo>
                  <a:pt x="306320" y="85343"/>
                </a:lnTo>
                <a:lnTo>
                  <a:pt x="312940" y="113014"/>
                </a:lnTo>
                <a:lnTo>
                  <a:pt x="325609" y="168925"/>
                </a:lnTo>
                <a:lnTo>
                  <a:pt x="332228" y="196595"/>
                </a:lnTo>
                <a:lnTo>
                  <a:pt x="332228" y="263651"/>
                </a:lnTo>
                <a:lnTo>
                  <a:pt x="345944" y="263651"/>
                </a:lnTo>
                <a:lnTo>
                  <a:pt x="349135" y="276224"/>
                </a:lnTo>
                <a:lnTo>
                  <a:pt x="354946" y="301370"/>
                </a:lnTo>
                <a:lnTo>
                  <a:pt x="358136" y="313943"/>
                </a:lnTo>
                <a:lnTo>
                  <a:pt x="431288" y="313943"/>
                </a:lnTo>
                <a:close/>
              </a:path>
              <a:path w="431800" h="314325">
                <a:moveTo>
                  <a:pt x="332228" y="263651"/>
                </a:moveTo>
                <a:lnTo>
                  <a:pt x="332228" y="196595"/>
                </a:lnTo>
                <a:lnTo>
                  <a:pt x="281936" y="196595"/>
                </a:lnTo>
                <a:lnTo>
                  <a:pt x="281936" y="263651"/>
                </a:lnTo>
                <a:lnTo>
                  <a:pt x="332228" y="263651"/>
                </a:lnTo>
                <a:close/>
              </a:path>
              <a:path w="431800" h="314325">
                <a:moveTo>
                  <a:pt x="129539" y="313943"/>
                </a:moveTo>
                <a:lnTo>
                  <a:pt x="129539" y="0"/>
                </a:lnTo>
                <a:lnTo>
                  <a:pt x="76199" y="0"/>
                </a:lnTo>
                <a:lnTo>
                  <a:pt x="71056" y="14049"/>
                </a:lnTo>
                <a:lnTo>
                  <a:pt x="64769" y="26669"/>
                </a:lnTo>
                <a:lnTo>
                  <a:pt x="33527" y="63055"/>
                </a:lnTo>
                <a:lnTo>
                  <a:pt x="9143" y="77723"/>
                </a:lnTo>
                <a:lnTo>
                  <a:pt x="4571" y="80771"/>
                </a:lnTo>
                <a:lnTo>
                  <a:pt x="0" y="82295"/>
                </a:lnTo>
                <a:lnTo>
                  <a:pt x="0" y="153923"/>
                </a:lnTo>
                <a:lnTo>
                  <a:pt x="9143" y="149351"/>
                </a:lnTo>
                <a:lnTo>
                  <a:pt x="16835" y="145684"/>
                </a:lnTo>
                <a:lnTo>
                  <a:pt x="23812" y="141731"/>
                </a:lnTo>
                <a:lnTo>
                  <a:pt x="29932" y="137779"/>
                </a:lnTo>
                <a:lnTo>
                  <a:pt x="35051" y="134111"/>
                </a:lnTo>
                <a:lnTo>
                  <a:pt x="42814" y="128992"/>
                </a:lnTo>
                <a:lnTo>
                  <a:pt x="50291" y="122872"/>
                </a:lnTo>
                <a:lnTo>
                  <a:pt x="57769" y="115895"/>
                </a:lnTo>
                <a:lnTo>
                  <a:pt x="65531" y="108203"/>
                </a:lnTo>
                <a:lnTo>
                  <a:pt x="65531" y="313943"/>
                </a:lnTo>
                <a:lnTo>
                  <a:pt x="129539" y="3139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668658" y="4151376"/>
            <a:ext cx="50800" cy="111760"/>
          </a:xfrm>
          <a:custGeom>
            <a:avLst/>
            <a:gdLst/>
            <a:ahLst/>
            <a:cxnLst/>
            <a:rect l="l" t="t" r="r" b="b"/>
            <a:pathLst>
              <a:path w="50800" h="111760">
                <a:moveTo>
                  <a:pt x="24383" y="0"/>
                </a:moveTo>
                <a:lnTo>
                  <a:pt x="18645" y="27670"/>
                </a:lnTo>
                <a:lnTo>
                  <a:pt x="12763" y="55625"/>
                </a:lnTo>
                <a:lnTo>
                  <a:pt x="6596" y="83581"/>
                </a:lnTo>
                <a:lnTo>
                  <a:pt x="0" y="111251"/>
                </a:lnTo>
                <a:lnTo>
                  <a:pt x="12572" y="111251"/>
                </a:lnTo>
                <a:lnTo>
                  <a:pt x="25145" y="111251"/>
                </a:lnTo>
                <a:lnTo>
                  <a:pt x="37718" y="111251"/>
                </a:lnTo>
                <a:lnTo>
                  <a:pt x="50291" y="111251"/>
                </a:lnTo>
                <a:lnTo>
                  <a:pt x="43672" y="83581"/>
                </a:lnTo>
                <a:lnTo>
                  <a:pt x="37337" y="55625"/>
                </a:lnTo>
                <a:lnTo>
                  <a:pt x="31003" y="27670"/>
                </a:lnTo>
                <a:lnTo>
                  <a:pt x="2438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571122" y="4070603"/>
            <a:ext cx="247015" cy="309880"/>
          </a:xfrm>
          <a:custGeom>
            <a:avLst/>
            <a:gdLst/>
            <a:ahLst/>
            <a:cxnLst/>
            <a:rect l="l" t="t" r="r" b="b"/>
            <a:pathLst>
              <a:path w="247014" h="309879">
                <a:moveTo>
                  <a:pt x="85343" y="0"/>
                </a:moveTo>
                <a:lnTo>
                  <a:pt x="104536" y="0"/>
                </a:lnTo>
                <a:lnTo>
                  <a:pt x="123443" y="0"/>
                </a:lnTo>
                <a:lnTo>
                  <a:pt x="142351" y="0"/>
                </a:lnTo>
                <a:lnTo>
                  <a:pt x="161543" y="0"/>
                </a:lnTo>
                <a:lnTo>
                  <a:pt x="175909" y="51808"/>
                </a:lnTo>
                <a:lnTo>
                  <a:pt x="190104" y="103575"/>
                </a:lnTo>
                <a:lnTo>
                  <a:pt x="204215" y="155257"/>
                </a:lnTo>
                <a:lnTo>
                  <a:pt x="218327" y="206812"/>
                </a:lnTo>
                <a:lnTo>
                  <a:pt x="232522" y="258198"/>
                </a:lnTo>
                <a:lnTo>
                  <a:pt x="246887" y="309371"/>
                </a:lnTo>
                <a:lnTo>
                  <a:pt x="228599" y="309371"/>
                </a:lnTo>
                <a:lnTo>
                  <a:pt x="210311" y="309371"/>
                </a:lnTo>
                <a:lnTo>
                  <a:pt x="192023" y="309371"/>
                </a:lnTo>
                <a:lnTo>
                  <a:pt x="173735" y="309371"/>
                </a:lnTo>
                <a:lnTo>
                  <a:pt x="170545" y="296798"/>
                </a:lnTo>
                <a:lnTo>
                  <a:pt x="167639" y="284225"/>
                </a:lnTo>
                <a:lnTo>
                  <a:pt x="164734" y="271652"/>
                </a:lnTo>
                <a:lnTo>
                  <a:pt x="161543" y="259079"/>
                </a:lnTo>
                <a:lnTo>
                  <a:pt x="142089" y="259079"/>
                </a:lnTo>
                <a:lnTo>
                  <a:pt x="122491" y="259079"/>
                </a:lnTo>
                <a:lnTo>
                  <a:pt x="102608" y="259079"/>
                </a:lnTo>
                <a:lnTo>
                  <a:pt x="82295" y="259079"/>
                </a:lnTo>
                <a:lnTo>
                  <a:pt x="79771" y="271652"/>
                </a:lnTo>
                <a:lnTo>
                  <a:pt x="76961" y="284225"/>
                </a:lnTo>
                <a:lnTo>
                  <a:pt x="74152" y="296798"/>
                </a:lnTo>
                <a:lnTo>
                  <a:pt x="71627" y="309371"/>
                </a:lnTo>
                <a:lnTo>
                  <a:pt x="53578" y="309371"/>
                </a:lnTo>
                <a:lnTo>
                  <a:pt x="35813" y="309371"/>
                </a:lnTo>
                <a:lnTo>
                  <a:pt x="18049" y="309371"/>
                </a:lnTo>
                <a:lnTo>
                  <a:pt x="0" y="309371"/>
                </a:lnTo>
                <a:lnTo>
                  <a:pt x="14365" y="258198"/>
                </a:lnTo>
                <a:lnTo>
                  <a:pt x="28560" y="206812"/>
                </a:lnTo>
                <a:lnTo>
                  <a:pt x="42671" y="155257"/>
                </a:lnTo>
                <a:lnTo>
                  <a:pt x="56783" y="103575"/>
                </a:lnTo>
                <a:lnTo>
                  <a:pt x="70978" y="51808"/>
                </a:lnTo>
                <a:lnTo>
                  <a:pt x="8534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386721" y="4066032"/>
            <a:ext cx="129539" cy="314325"/>
          </a:xfrm>
          <a:custGeom>
            <a:avLst/>
            <a:gdLst/>
            <a:ahLst/>
            <a:cxnLst/>
            <a:rect l="l" t="t" r="r" b="b"/>
            <a:pathLst>
              <a:path w="129540" h="314325">
                <a:moveTo>
                  <a:pt x="76199" y="0"/>
                </a:moveTo>
                <a:lnTo>
                  <a:pt x="89677" y="0"/>
                </a:lnTo>
                <a:lnTo>
                  <a:pt x="102869" y="0"/>
                </a:lnTo>
                <a:lnTo>
                  <a:pt x="116062" y="0"/>
                </a:lnTo>
                <a:lnTo>
                  <a:pt x="129539" y="0"/>
                </a:lnTo>
                <a:lnTo>
                  <a:pt x="129539" y="52570"/>
                </a:lnTo>
                <a:lnTo>
                  <a:pt x="129539" y="313943"/>
                </a:lnTo>
                <a:lnTo>
                  <a:pt x="113537" y="313943"/>
                </a:lnTo>
                <a:lnTo>
                  <a:pt x="97535" y="313943"/>
                </a:lnTo>
                <a:lnTo>
                  <a:pt x="81533" y="313943"/>
                </a:lnTo>
                <a:lnTo>
                  <a:pt x="65531" y="313943"/>
                </a:lnTo>
                <a:lnTo>
                  <a:pt x="65531" y="262508"/>
                </a:lnTo>
                <a:lnTo>
                  <a:pt x="65531" y="211073"/>
                </a:lnTo>
                <a:lnTo>
                  <a:pt x="65531" y="159638"/>
                </a:lnTo>
                <a:lnTo>
                  <a:pt x="65531" y="108203"/>
                </a:lnTo>
                <a:lnTo>
                  <a:pt x="57769" y="115895"/>
                </a:lnTo>
                <a:lnTo>
                  <a:pt x="50291" y="122872"/>
                </a:lnTo>
                <a:lnTo>
                  <a:pt x="42814" y="128992"/>
                </a:lnTo>
                <a:lnTo>
                  <a:pt x="35051" y="134111"/>
                </a:lnTo>
                <a:lnTo>
                  <a:pt x="29932" y="137779"/>
                </a:lnTo>
                <a:lnTo>
                  <a:pt x="23812" y="141731"/>
                </a:lnTo>
                <a:lnTo>
                  <a:pt x="16835" y="145684"/>
                </a:lnTo>
                <a:lnTo>
                  <a:pt x="9143" y="149351"/>
                </a:lnTo>
                <a:lnTo>
                  <a:pt x="6095" y="150875"/>
                </a:lnTo>
                <a:lnTo>
                  <a:pt x="3047" y="152399"/>
                </a:lnTo>
                <a:lnTo>
                  <a:pt x="0" y="153923"/>
                </a:lnTo>
                <a:lnTo>
                  <a:pt x="0" y="135874"/>
                </a:lnTo>
                <a:lnTo>
                  <a:pt x="0" y="118109"/>
                </a:lnTo>
                <a:lnTo>
                  <a:pt x="0" y="100345"/>
                </a:lnTo>
                <a:lnTo>
                  <a:pt x="0" y="82295"/>
                </a:lnTo>
                <a:lnTo>
                  <a:pt x="4571" y="80771"/>
                </a:lnTo>
                <a:lnTo>
                  <a:pt x="9143" y="77723"/>
                </a:lnTo>
                <a:lnTo>
                  <a:pt x="13715" y="76199"/>
                </a:lnTo>
                <a:lnTo>
                  <a:pt x="24336" y="69556"/>
                </a:lnTo>
                <a:lnTo>
                  <a:pt x="57340" y="38147"/>
                </a:lnTo>
                <a:lnTo>
                  <a:pt x="71056" y="14049"/>
                </a:lnTo>
                <a:lnTo>
                  <a:pt x="76199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86721" y="4931663"/>
            <a:ext cx="431800" cy="314325"/>
          </a:xfrm>
          <a:custGeom>
            <a:avLst/>
            <a:gdLst/>
            <a:ahLst/>
            <a:cxnLst/>
            <a:rect l="l" t="t" r="r" b="b"/>
            <a:pathLst>
              <a:path w="431800" h="314325">
                <a:moveTo>
                  <a:pt x="420620" y="82295"/>
                </a:moveTo>
                <a:lnTo>
                  <a:pt x="410333" y="38576"/>
                </a:lnTo>
                <a:lnTo>
                  <a:pt x="380425" y="10286"/>
                </a:lnTo>
                <a:lnTo>
                  <a:pt x="350516" y="4571"/>
                </a:lnTo>
                <a:lnTo>
                  <a:pt x="214880" y="4571"/>
                </a:lnTo>
                <a:lnTo>
                  <a:pt x="214880" y="313943"/>
                </a:lnTo>
                <a:lnTo>
                  <a:pt x="288032" y="313943"/>
                </a:lnTo>
                <a:lnTo>
                  <a:pt x="288032" y="67055"/>
                </a:lnTo>
                <a:lnTo>
                  <a:pt x="330704" y="67055"/>
                </a:lnTo>
                <a:lnTo>
                  <a:pt x="338324" y="70103"/>
                </a:lnTo>
                <a:lnTo>
                  <a:pt x="342896" y="74675"/>
                </a:lnTo>
                <a:lnTo>
                  <a:pt x="347468" y="80771"/>
                </a:lnTo>
                <a:lnTo>
                  <a:pt x="348992" y="86867"/>
                </a:lnTo>
                <a:lnTo>
                  <a:pt x="348992" y="192117"/>
                </a:lnTo>
                <a:lnTo>
                  <a:pt x="350516" y="193547"/>
                </a:lnTo>
                <a:lnTo>
                  <a:pt x="356612" y="198119"/>
                </a:lnTo>
                <a:lnTo>
                  <a:pt x="358136" y="205739"/>
                </a:lnTo>
                <a:lnTo>
                  <a:pt x="358136" y="311729"/>
                </a:lnTo>
                <a:lnTo>
                  <a:pt x="360422" y="311372"/>
                </a:lnTo>
                <a:lnTo>
                  <a:pt x="371852" y="309371"/>
                </a:lnTo>
                <a:lnTo>
                  <a:pt x="380425" y="307943"/>
                </a:lnTo>
                <a:lnTo>
                  <a:pt x="382520" y="307379"/>
                </a:lnTo>
                <a:lnTo>
                  <a:pt x="382520" y="149351"/>
                </a:lnTo>
                <a:lnTo>
                  <a:pt x="389974" y="145399"/>
                </a:lnTo>
                <a:lnTo>
                  <a:pt x="396427" y="140588"/>
                </a:lnTo>
                <a:lnTo>
                  <a:pt x="417191" y="107632"/>
                </a:lnTo>
                <a:lnTo>
                  <a:pt x="419763" y="95464"/>
                </a:lnTo>
                <a:lnTo>
                  <a:pt x="420620" y="82295"/>
                </a:lnTo>
                <a:close/>
              </a:path>
              <a:path w="431800" h="314325">
                <a:moveTo>
                  <a:pt x="348992" y="192117"/>
                </a:moveTo>
                <a:lnTo>
                  <a:pt x="348992" y="105155"/>
                </a:lnTo>
                <a:lnTo>
                  <a:pt x="347468" y="112775"/>
                </a:lnTo>
                <a:lnTo>
                  <a:pt x="342896" y="118871"/>
                </a:lnTo>
                <a:lnTo>
                  <a:pt x="338872" y="121991"/>
                </a:lnTo>
                <a:lnTo>
                  <a:pt x="333562" y="124396"/>
                </a:lnTo>
                <a:lnTo>
                  <a:pt x="326823" y="125944"/>
                </a:lnTo>
                <a:lnTo>
                  <a:pt x="318512" y="126491"/>
                </a:lnTo>
                <a:lnTo>
                  <a:pt x="288032" y="126491"/>
                </a:lnTo>
                <a:lnTo>
                  <a:pt x="288032" y="184403"/>
                </a:lnTo>
                <a:lnTo>
                  <a:pt x="324608" y="184403"/>
                </a:lnTo>
                <a:lnTo>
                  <a:pt x="333157" y="184975"/>
                </a:lnTo>
                <a:lnTo>
                  <a:pt x="340420" y="186689"/>
                </a:lnTo>
                <a:lnTo>
                  <a:pt x="346254" y="189547"/>
                </a:lnTo>
                <a:lnTo>
                  <a:pt x="348992" y="192117"/>
                </a:lnTo>
                <a:close/>
              </a:path>
              <a:path w="431800" h="314325">
                <a:moveTo>
                  <a:pt x="358136" y="311729"/>
                </a:moveTo>
                <a:lnTo>
                  <a:pt x="358136" y="214883"/>
                </a:lnTo>
                <a:lnTo>
                  <a:pt x="357803" y="222337"/>
                </a:lnTo>
                <a:lnTo>
                  <a:pt x="356612" y="228790"/>
                </a:lnTo>
                <a:lnTo>
                  <a:pt x="324608" y="246887"/>
                </a:lnTo>
                <a:lnTo>
                  <a:pt x="288032" y="246887"/>
                </a:lnTo>
                <a:lnTo>
                  <a:pt x="288032" y="313943"/>
                </a:lnTo>
                <a:lnTo>
                  <a:pt x="339848" y="313943"/>
                </a:lnTo>
                <a:lnTo>
                  <a:pt x="344420" y="313658"/>
                </a:lnTo>
                <a:lnTo>
                  <a:pt x="351278" y="312800"/>
                </a:lnTo>
                <a:lnTo>
                  <a:pt x="358136" y="311729"/>
                </a:lnTo>
                <a:close/>
              </a:path>
              <a:path w="431800" h="314325">
                <a:moveTo>
                  <a:pt x="431288" y="225551"/>
                </a:moveTo>
                <a:lnTo>
                  <a:pt x="424216" y="187404"/>
                </a:lnTo>
                <a:lnTo>
                  <a:pt x="394236" y="154495"/>
                </a:lnTo>
                <a:lnTo>
                  <a:pt x="382520" y="149351"/>
                </a:lnTo>
                <a:lnTo>
                  <a:pt x="382520" y="307379"/>
                </a:lnTo>
                <a:lnTo>
                  <a:pt x="418144" y="278582"/>
                </a:lnTo>
                <a:lnTo>
                  <a:pt x="430717" y="237601"/>
                </a:lnTo>
                <a:lnTo>
                  <a:pt x="431288" y="225551"/>
                </a:lnTo>
                <a:close/>
              </a:path>
              <a:path w="431800" h="314325">
                <a:moveTo>
                  <a:pt x="134111" y="313943"/>
                </a:moveTo>
                <a:lnTo>
                  <a:pt x="134111" y="0"/>
                </a:lnTo>
                <a:lnTo>
                  <a:pt x="79247" y="0"/>
                </a:lnTo>
                <a:lnTo>
                  <a:pt x="73866" y="13406"/>
                </a:lnTo>
                <a:lnTo>
                  <a:pt x="67055" y="26098"/>
                </a:lnTo>
                <a:lnTo>
                  <a:pt x="42886" y="55602"/>
                </a:lnTo>
                <a:lnTo>
                  <a:pt x="9143" y="77723"/>
                </a:lnTo>
                <a:lnTo>
                  <a:pt x="4571" y="79247"/>
                </a:lnTo>
                <a:lnTo>
                  <a:pt x="0" y="82295"/>
                </a:lnTo>
                <a:lnTo>
                  <a:pt x="0" y="152399"/>
                </a:lnTo>
                <a:lnTo>
                  <a:pt x="6095" y="149351"/>
                </a:lnTo>
                <a:lnTo>
                  <a:pt x="10667" y="147827"/>
                </a:lnTo>
                <a:lnTo>
                  <a:pt x="44338" y="128992"/>
                </a:lnTo>
                <a:lnTo>
                  <a:pt x="67055" y="108203"/>
                </a:lnTo>
                <a:lnTo>
                  <a:pt x="67055" y="313943"/>
                </a:lnTo>
                <a:lnTo>
                  <a:pt x="134111" y="313943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674753" y="5116067"/>
            <a:ext cx="70485" cy="62865"/>
          </a:xfrm>
          <a:custGeom>
            <a:avLst/>
            <a:gdLst/>
            <a:ahLst/>
            <a:cxnLst/>
            <a:rect l="l" t="t" r="r" b="b"/>
            <a:pathLst>
              <a:path w="70485" h="62864">
                <a:moveTo>
                  <a:pt x="0" y="0"/>
                </a:moveTo>
                <a:lnTo>
                  <a:pt x="0" y="15978"/>
                </a:lnTo>
                <a:lnTo>
                  <a:pt x="0" y="31813"/>
                </a:lnTo>
                <a:lnTo>
                  <a:pt x="0" y="47363"/>
                </a:lnTo>
                <a:lnTo>
                  <a:pt x="0" y="62483"/>
                </a:lnTo>
                <a:lnTo>
                  <a:pt x="9143" y="62483"/>
                </a:lnTo>
                <a:lnTo>
                  <a:pt x="18287" y="62483"/>
                </a:lnTo>
                <a:lnTo>
                  <a:pt x="27431" y="62483"/>
                </a:lnTo>
                <a:lnTo>
                  <a:pt x="36575" y="62483"/>
                </a:lnTo>
                <a:lnTo>
                  <a:pt x="45124" y="61936"/>
                </a:lnTo>
                <a:lnTo>
                  <a:pt x="70103" y="30479"/>
                </a:lnTo>
                <a:lnTo>
                  <a:pt x="70103" y="21335"/>
                </a:lnTo>
                <a:lnTo>
                  <a:pt x="68579" y="13715"/>
                </a:lnTo>
                <a:lnTo>
                  <a:pt x="62483" y="9143"/>
                </a:lnTo>
                <a:lnTo>
                  <a:pt x="58221" y="5143"/>
                </a:lnTo>
                <a:lnTo>
                  <a:pt x="52387" y="2285"/>
                </a:lnTo>
                <a:lnTo>
                  <a:pt x="45124" y="571"/>
                </a:lnTo>
                <a:lnTo>
                  <a:pt x="36575" y="0"/>
                </a:lnTo>
                <a:lnTo>
                  <a:pt x="27431" y="0"/>
                </a:lnTo>
                <a:lnTo>
                  <a:pt x="18287" y="0"/>
                </a:lnTo>
                <a:lnTo>
                  <a:pt x="9143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674753" y="4998720"/>
            <a:ext cx="60960" cy="59690"/>
          </a:xfrm>
          <a:custGeom>
            <a:avLst/>
            <a:gdLst/>
            <a:ahLst/>
            <a:cxnLst/>
            <a:rect l="l" t="t" r="r" b="b"/>
            <a:pathLst>
              <a:path w="60960" h="59689">
                <a:moveTo>
                  <a:pt x="0" y="0"/>
                </a:moveTo>
                <a:lnTo>
                  <a:pt x="0" y="14858"/>
                </a:lnTo>
                <a:lnTo>
                  <a:pt x="0" y="29717"/>
                </a:lnTo>
                <a:lnTo>
                  <a:pt x="0" y="44576"/>
                </a:lnTo>
                <a:lnTo>
                  <a:pt x="0" y="59435"/>
                </a:lnTo>
                <a:lnTo>
                  <a:pt x="7977" y="59435"/>
                </a:lnTo>
                <a:lnTo>
                  <a:pt x="15811" y="59435"/>
                </a:lnTo>
                <a:lnTo>
                  <a:pt x="23360" y="59435"/>
                </a:lnTo>
                <a:lnTo>
                  <a:pt x="30479" y="59435"/>
                </a:lnTo>
                <a:lnTo>
                  <a:pt x="38790" y="58888"/>
                </a:lnTo>
                <a:lnTo>
                  <a:pt x="60959" y="38099"/>
                </a:lnTo>
                <a:lnTo>
                  <a:pt x="60959" y="28955"/>
                </a:lnTo>
                <a:lnTo>
                  <a:pt x="60959" y="19811"/>
                </a:lnTo>
                <a:lnTo>
                  <a:pt x="59435" y="13715"/>
                </a:lnTo>
                <a:lnTo>
                  <a:pt x="54863" y="7619"/>
                </a:lnTo>
                <a:lnTo>
                  <a:pt x="50291" y="3047"/>
                </a:lnTo>
                <a:lnTo>
                  <a:pt x="42671" y="0"/>
                </a:lnTo>
                <a:lnTo>
                  <a:pt x="32003" y="0"/>
                </a:lnTo>
                <a:lnTo>
                  <a:pt x="24002" y="0"/>
                </a:lnTo>
                <a:lnTo>
                  <a:pt x="16001" y="0"/>
                </a:lnTo>
                <a:lnTo>
                  <a:pt x="8000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601602" y="4936235"/>
            <a:ext cx="216535" cy="309880"/>
          </a:xfrm>
          <a:custGeom>
            <a:avLst/>
            <a:gdLst/>
            <a:ahLst/>
            <a:cxnLst/>
            <a:rect l="l" t="t" r="r" b="b"/>
            <a:pathLst>
              <a:path w="216535" h="309879">
                <a:moveTo>
                  <a:pt x="0" y="0"/>
                </a:moveTo>
                <a:lnTo>
                  <a:pt x="33408" y="0"/>
                </a:lnTo>
                <a:lnTo>
                  <a:pt x="67246" y="0"/>
                </a:lnTo>
                <a:lnTo>
                  <a:pt x="101369" y="0"/>
                </a:lnTo>
                <a:lnTo>
                  <a:pt x="135635" y="0"/>
                </a:lnTo>
                <a:lnTo>
                  <a:pt x="151661" y="1428"/>
                </a:lnTo>
                <a:lnTo>
                  <a:pt x="187451" y="22859"/>
                </a:lnTo>
                <a:lnTo>
                  <a:pt x="204596" y="61436"/>
                </a:lnTo>
                <a:lnTo>
                  <a:pt x="205739" y="77723"/>
                </a:lnTo>
                <a:lnTo>
                  <a:pt x="204882" y="90892"/>
                </a:lnTo>
                <a:lnTo>
                  <a:pt x="187142" y="130635"/>
                </a:lnTo>
                <a:lnTo>
                  <a:pt x="167639" y="144779"/>
                </a:lnTo>
                <a:lnTo>
                  <a:pt x="179355" y="149923"/>
                </a:lnTo>
                <a:lnTo>
                  <a:pt x="209335" y="182832"/>
                </a:lnTo>
                <a:lnTo>
                  <a:pt x="216407" y="220979"/>
                </a:lnTo>
                <a:lnTo>
                  <a:pt x="215836" y="233029"/>
                </a:lnTo>
                <a:lnTo>
                  <a:pt x="203263" y="274010"/>
                </a:lnTo>
                <a:lnTo>
                  <a:pt x="172973" y="301370"/>
                </a:lnTo>
                <a:lnTo>
                  <a:pt x="156971" y="304799"/>
                </a:lnTo>
                <a:lnTo>
                  <a:pt x="145541" y="306800"/>
                </a:lnTo>
                <a:lnTo>
                  <a:pt x="136397" y="308228"/>
                </a:lnTo>
                <a:lnTo>
                  <a:pt x="129539" y="309086"/>
                </a:lnTo>
                <a:lnTo>
                  <a:pt x="124967" y="309371"/>
                </a:lnTo>
                <a:lnTo>
                  <a:pt x="93868" y="309371"/>
                </a:lnTo>
                <a:lnTo>
                  <a:pt x="62483" y="309371"/>
                </a:lnTo>
                <a:lnTo>
                  <a:pt x="31099" y="309371"/>
                </a:lnTo>
                <a:lnTo>
                  <a:pt x="0" y="309371"/>
                </a:lnTo>
                <a:lnTo>
                  <a:pt x="0" y="257668"/>
                </a:lnTo>
                <a:lnTo>
                  <a:pt x="0" y="206135"/>
                </a:lnTo>
                <a:lnTo>
                  <a:pt x="0" y="154685"/>
                </a:lnTo>
                <a:lnTo>
                  <a:pt x="0" y="103236"/>
                </a:lnTo>
                <a:lnTo>
                  <a:pt x="0" y="5170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86721" y="4931663"/>
            <a:ext cx="134620" cy="314325"/>
          </a:xfrm>
          <a:custGeom>
            <a:avLst/>
            <a:gdLst/>
            <a:ahLst/>
            <a:cxnLst/>
            <a:rect l="l" t="t" r="r" b="b"/>
            <a:pathLst>
              <a:path w="134619" h="314325">
                <a:moveTo>
                  <a:pt x="79247" y="0"/>
                </a:moveTo>
                <a:lnTo>
                  <a:pt x="92963" y="0"/>
                </a:lnTo>
                <a:lnTo>
                  <a:pt x="106679" y="0"/>
                </a:lnTo>
                <a:lnTo>
                  <a:pt x="120395" y="0"/>
                </a:lnTo>
                <a:lnTo>
                  <a:pt x="134111" y="0"/>
                </a:lnTo>
                <a:lnTo>
                  <a:pt x="134111" y="51935"/>
                </a:lnTo>
                <a:lnTo>
                  <a:pt x="134111" y="313943"/>
                </a:lnTo>
                <a:lnTo>
                  <a:pt x="117205" y="313943"/>
                </a:lnTo>
                <a:lnTo>
                  <a:pt x="100583" y="313943"/>
                </a:lnTo>
                <a:lnTo>
                  <a:pt x="83962" y="313943"/>
                </a:lnTo>
                <a:lnTo>
                  <a:pt x="67055" y="313943"/>
                </a:lnTo>
                <a:lnTo>
                  <a:pt x="67055" y="262508"/>
                </a:lnTo>
                <a:lnTo>
                  <a:pt x="67055" y="211073"/>
                </a:lnTo>
                <a:lnTo>
                  <a:pt x="67055" y="159638"/>
                </a:lnTo>
                <a:lnTo>
                  <a:pt x="67055" y="108203"/>
                </a:lnTo>
                <a:lnTo>
                  <a:pt x="59293" y="115895"/>
                </a:lnTo>
                <a:lnTo>
                  <a:pt x="24193" y="140969"/>
                </a:lnTo>
                <a:lnTo>
                  <a:pt x="6095" y="149351"/>
                </a:lnTo>
                <a:lnTo>
                  <a:pt x="3047" y="150875"/>
                </a:lnTo>
                <a:lnTo>
                  <a:pt x="0" y="152399"/>
                </a:lnTo>
                <a:lnTo>
                  <a:pt x="0" y="135016"/>
                </a:lnTo>
                <a:lnTo>
                  <a:pt x="0" y="117347"/>
                </a:lnTo>
                <a:lnTo>
                  <a:pt x="0" y="99679"/>
                </a:lnTo>
                <a:lnTo>
                  <a:pt x="0" y="82295"/>
                </a:lnTo>
                <a:lnTo>
                  <a:pt x="4571" y="79247"/>
                </a:lnTo>
                <a:lnTo>
                  <a:pt x="42886" y="55602"/>
                </a:lnTo>
                <a:lnTo>
                  <a:pt x="67055" y="26098"/>
                </a:lnTo>
                <a:lnTo>
                  <a:pt x="73866" y="13406"/>
                </a:lnTo>
                <a:lnTo>
                  <a:pt x="7924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402207" y="1833372"/>
            <a:ext cx="0" cy="615950"/>
          </a:xfrm>
          <a:custGeom>
            <a:avLst/>
            <a:gdLst/>
            <a:ahLst/>
            <a:cxnLst/>
            <a:rect l="l" t="t" r="r" b="b"/>
            <a:pathLst>
              <a:path w="0" h="615950">
                <a:moveTo>
                  <a:pt x="0" y="0"/>
                </a:moveTo>
                <a:lnTo>
                  <a:pt x="0" y="615695"/>
                </a:lnTo>
              </a:path>
            </a:pathLst>
          </a:custGeom>
          <a:ln w="38099">
            <a:solidFill>
              <a:srgbClr val="BFB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083936" y="1763267"/>
            <a:ext cx="0" cy="614680"/>
          </a:xfrm>
          <a:custGeom>
            <a:avLst/>
            <a:gdLst/>
            <a:ahLst/>
            <a:cxnLst/>
            <a:rect l="l" t="t" r="r" b="b"/>
            <a:pathLst>
              <a:path w="0" h="614680">
                <a:moveTo>
                  <a:pt x="0" y="0"/>
                </a:moveTo>
                <a:lnTo>
                  <a:pt x="0" y="614171"/>
                </a:lnTo>
              </a:path>
            </a:pathLst>
          </a:custGeom>
          <a:ln w="380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034418" y="2625851"/>
            <a:ext cx="3548379" cy="457200"/>
          </a:xfrm>
          <a:custGeom>
            <a:avLst/>
            <a:gdLst/>
            <a:ahLst/>
            <a:cxnLst/>
            <a:rect l="l" t="t" r="r" b="b"/>
            <a:pathLst>
              <a:path w="3548379" h="457200">
                <a:moveTo>
                  <a:pt x="708659" y="457199"/>
                </a:moveTo>
                <a:lnTo>
                  <a:pt x="708659" y="0"/>
                </a:lnTo>
                <a:lnTo>
                  <a:pt x="0" y="228599"/>
                </a:lnTo>
                <a:lnTo>
                  <a:pt x="708659" y="457199"/>
                </a:lnTo>
                <a:close/>
              </a:path>
              <a:path w="3548379" h="457200">
                <a:moveTo>
                  <a:pt x="2837687" y="342899"/>
                </a:moveTo>
                <a:lnTo>
                  <a:pt x="2837687" y="114299"/>
                </a:lnTo>
                <a:lnTo>
                  <a:pt x="708659" y="114299"/>
                </a:lnTo>
                <a:lnTo>
                  <a:pt x="708659" y="342899"/>
                </a:lnTo>
                <a:lnTo>
                  <a:pt x="2837687" y="342899"/>
                </a:lnTo>
                <a:close/>
              </a:path>
              <a:path w="3548379" h="457200">
                <a:moveTo>
                  <a:pt x="3547871" y="228599"/>
                </a:moveTo>
                <a:lnTo>
                  <a:pt x="2837687" y="0"/>
                </a:lnTo>
                <a:lnTo>
                  <a:pt x="2837687" y="457199"/>
                </a:lnTo>
                <a:lnTo>
                  <a:pt x="3547871" y="228599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017653" y="2619755"/>
            <a:ext cx="3580129" cy="471170"/>
          </a:xfrm>
          <a:custGeom>
            <a:avLst/>
            <a:gdLst/>
            <a:ahLst/>
            <a:cxnLst/>
            <a:rect l="l" t="t" r="r" b="b"/>
            <a:pathLst>
              <a:path w="3580129" h="471169">
                <a:moveTo>
                  <a:pt x="729995" y="115823"/>
                </a:moveTo>
                <a:lnTo>
                  <a:pt x="729995" y="0"/>
                </a:lnTo>
                <a:lnTo>
                  <a:pt x="0" y="234695"/>
                </a:lnTo>
                <a:lnTo>
                  <a:pt x="16763" y="240120"/>
                </a:lnTo>
                <a:lnTo>
                  <a:pt x="16763" y="230123"/>
                </a:lnTo>
                <a:lnTo>
                  <a:pt x="30967" y="234695"/>
                </a:lnTo>
                <a:lnTo>
                  <a:pt x="720851" y="12630"/>
                </a:lnTo>
                <a:lnTo>
                  <a:pt x="720851" y="6095"/>
                </a:lnTo>
                <a:lnTo>
                  <a:pt x="726947" y="10667"/>
                </a:lnTo>
                <a:lnTo>
                  <a:pt x="726947" y="115823"/>
                </a:lnTo>
                <a:lnTo>
                  <a:pt x="729995" y="115823"/>
                </a:lnTo>
                <a:close/>
              </a:path>
              <a:path w="3580129" h="471169">
                <a:moveTo>
                  <a:pt x="30967" y="234695"/>
                </a:moveTo>
                <a:lnTo>
                  <a:pt x="16763" y="230123"/>
                </a:lnTo>
                <a:lnTo>
                  <a:pt x="16763" y="239267"/>
                </a:lnTo>
                <a:lnTo>
                  <a:pt x="30967" y="234695"/>
                </a:lnTo>
                <a:close/>
              </a:path>
              <a:path w="3580129" h="471169">
                <a:moveTo>
                  <a:pt x="726947" y="458723"/>
                </a:moveTo>
                <a:lnTo>
                  <a:pt x="30967" y="234695"/>
                </a:lnTo>
                <a:lnTo>
                  <a:pt x="16763" y="239267"/>
                </a:lnTo>
                <a:lnTo>
                  <a:pt x="16763" y="240120"/>
                </a:lnTo>
                <a:lnTo>
                  <a:pt x="720851" y="467957"/>
                </a:lnTo>
                <a:lnTo>
                  <a:pt x="720851" y="463295"/>
                </a:lnTo>
                <a:lnTo>
                  <a:pt x="726947" y="458723"/>
                </a:lnTo>
                <a:close/>
              </a:path>
              <a:path w="3580129" h="471169">
                <a:moveTo>
                  <a:pt x="726947" y="10667"/>
                </a:moveTo>
                <a:lnTo>
                  <a:pt x="720851" y="6095"/>
                </a:lnTo>
                <a:lnTo>
                  <a:pt x="720851" y="12630"/>
                </a:lnTo>
                <a:lnTo>
                  <a:pt x="726947" y="10667"/>
                </a:lnTo>
                <a:close/>
              </a:path>
              <a:path w="3580129" h="471169">
                <a:moveTo>
                  <a:pt x="726947" y="115823"/>
                </a:moveTo>
                <a:lnTo>
                  <a:pt x="726947" y="10667"/>
                </a:lnTo>
                <a:lnTo>
                  <a:pt x="720851" y="12630"/>
                </a:lnTo>
                <a:lnTo>
                  <a:pt x="720851" y="124967"/>
                </a:lnTo>
                <a:lnTo>
                  <a:pt x="725423" y="124967"/>
                </a:lnTo>
                <a:lnTo>
                  <a:pt x="725423" y="115823"/>
                </a:lnTo>
                <a:lnTo>
                  <a:pt x="726947" y="115823"/>
                </a:lnTo>
                <a:close/>
              </a:path>
              <a:path w="3580129" h="471169">
                <a:moveTo>
                  <a:pt x="2859023" y="456761"/>
                </a:moveTo>
                <a:lnTo>
                  <a:pt x="2859023" y="344423"/>
                </a:lnTo>
                <a:lnTo>
                  <a:pt x="720851" y="344423"/>
                </a:lnTo>
                <a:lnTo>
                  <a:pt x="720851" y="456761"/>
                </a:lnTo>
                <a:lnTo>
                  <a:pt x="725423" y="458233"/>
                </a:lnTo>
                <a:lnTo>
                  <a:pt x="725423" y="353567"/>
                </a:lnTo>
                <a:lnTo>
                  <a:pt x="729995" y="348995"/>
                </a:lnTo>
                <a:lnTo>
                  <a:pt x="729995" y="353567"/>
                </a:lnTo>
                <a:lnTo>
                  <a:pt x="2849879" y="353567"/>
                </a:lnTo>
                <a:lnTo>
                  <a:pt x="2849879" y="348995"/>
                </a:lnTo>
                <a:lnTo>
                  <a:pt x="2854451" y="353567"/>
                </a:lnTo>
                <a:lnTo>
                  <a:pt x="2854451" y="458233"/>
                </a:lnTo>
                <a:lnTo>
                  <a:pt x="2859023" y="456761"/>
                </a:lnTo>
                <a:close/>
              </a:path>
              <a:path w="3580129" h="471169">
                <a:moveTo>
                  <a:pt x="726947" y="469929"/>
                </a:moveTo>
                <a:lnTo>
                  <a:pt x="726947" y="458723"/>
                </a:lnTo>
                <a:lnTo>
                  <a:pt x="720851" y="463295"/>
                </a:lnTo>
                <a:lnTo>
                  <a:pt x="720851" y="467957"/>
                </a:lnTo>
                <a:lnTo>
                  <a:pt x="726947" y="469929"/>
                </a:lnTo>
                <a:close/>
              </a:path>
              <a:path w="3580129" h="471169">
                <a:moveTo>
                  <a:pt x="2854451" y="115823"/>
                </a:moveTo>
                <a:lnTo>
                  <a:pt x="725423" y="115823"/>
                </a:lnTo>
                <a:lnTo>
                  <a:pt x="729995" y="120395"/>
                </a:lnTo>
                <a:lnTo>
                  <a:pt x="729995" y="124967"/>
                </a:lnTo>
                <a:lnTo>
                  <a:pt x="2849879" y="124967"/>
                </a:lnTo>
                <a:lnTo>
                  <a:pt x="2849879" y="120395"/>
                </a:lnTo>
                <a:lnTo>
                  <a:pt x="2854451" y="115823"/>
                </a:lnTo>
                <a:close/>
              </a:path>
              <a:path w="3580129" h="471169">
                <a:moveTo>
                  <a:pt x="729995" y="124967"/>
                </a:moveTo>
                <a:lnTo>
                  <a:pt x="729995" y="120395"/>
                </a:lnTo>
                <a:lnTo>
                  <a:pt x="725423" y="115823"/>
                </a:lnTo>
                <a:lnTo>
                  <a:pt x="725423" y="124967"/>
                </a:lnTo>
                <a:lnTo>
                  <a:pt x="729995" y="124967"/>
                </a:lnTo>
                <a:close/>
              </a:path>
              <a:path w="3580129" h="471169">
                <a:moveTo>
                  <a:pt x="729995" y="353567"/>
                </a:moveTo>
                <a:lnTo>
                  <a:pt x="729995" y="348995"/>
                </a:lnTo>
                <a:lnTo>
                  <a:pt x="725423" y="353567"/>
                </a:lnTo>
                <a:lnTo>
                  <a:pt x="729995" y="353567"/>
                </a:lnTo>
                <a:close/>
              </a:path>
              <a:path w="3580129" h="471169">
                <a:moveTo>
                  <a:pt x="729995" y="470915"/>
                </a:moveTo>
                <a:lnTo>
                  <a:pt x="729995" y="353567"/>
                </a:lnTo>
                <a:lnTo>
                  <a:pt x="725423" y="353567"/>
                </a:lnTo>
                <a:lnTo>
                  <a:pt x="725423" y="458233"/>
                </a:lnTo>
                <a:lnTo>
                  <a:pt x="726947" y="458723"/>
                </a:lnTo>
                <a:lnTo>
                  <a:pt x="726947" y="469929"/>
                </a:lnTo>
                <a:lnTo>
                  <a:pt x="729995" y="470915"/>
                </a:lnTo>
                <a:close/>
              </a:path>
              <a:path w="3580129" h="471169">
                <a:moveTo>
                  <a:pt x="3579875" y="234695"/>
                </a:moveTo>
                <a:lnTo>
                  <a:pt x="2849879" y="0"/>
                </a:lnTo>
                <a:lnTo>
                  <a:pt x="2849879" y="115823"/>
                </a:lnTo>
                <a:lnTo>
                  <a:pt x="2852927" y="115823"/>
                </a:lnTo>
                <a:lnTo>
                  <a:pt x="2852927" y="10667"/>
                </a:lnTo>
                <a:lnTo>
                  <a:pt x="2859023" y="6095"/>
                </a:lnTo>
                <a:lnTo>
                  <a:pt x="2859023" y="12630"/>
                </a:lnTo>
                <a:lnTo>
                  <a:pt x="3548908" y="234695"/>
                </a:lnTo>
                <a:lnTo>
                  <a:pt x="3563111" y="230123"/>
                </a:lnTo>
                <a:lnTo>
                  <a:pt x="3563111" y="240120"/>
                </a:lnTo>
                <a:lnTo>
                  <a:pt x="3579875" y="234695"/>
                </a:lnTo>
                <a:close/>
              </a:path>
              <a:path w="3580129" h="471169">
                <a:moveTo>
                  <a:pt x="2854451" y="124967"/>
                </a:moveTo>
                <a:lnTo>
                  <a:pt x="2854451" y="115823"/>
                </a:lnTo>
                <a:lnTo>
                  <a:pt x="2849879" y="120395"/>
                </a:lnTo>
                <a:lnTo>
                  <a:pt x="2849879" y="124967"/>
                </a:lnTo>
                <a:lnTo>
                  <a:pt x="2854451" y="124967"/>
                </a:lnTo>
                <a:close/>
              </a:path>
              <a:path w="3580129" h="471169">
                <a:moveTo>
                  <a:pt x="2854451" y="353567"/>
                </a:moveTo>
                <a:lnTo>
                  <a:pt x="2849879" y="348995"/>
                </a:lnTo>
                <a:lnTo>
                  <a:pt x="2849879" y="353567"/>
                </a:lnTo>
                <a:lnTo>
                  <a:pt x="2854451" y="353567"/>
                </a:lnTo>
                <a:close/>
              </a:path>
              <a:path w="3580129" h="471169">
                <a:moveTo>
                  <a:pt x="2854451" y="458233"/>
                </a:moveTo>
                <a:lnTo>
                  <a:pt x="2854451" y="353567"/>
                </a:lnTo>
                <a:lnTo>
                  <a:pt x="2849879" y="353567"/>
                </a:lnTo>
                <a:lnTo>
                  <a:pt x="2849879" y="470915"/>
                </a:lnTo>
                <a:lnTo>
                  <a:pt x="2852927" y="469929"/>
                </a:lnTo>
                <a:lnTo>
                  <a:pt x="2852927" y="458723"/>
                </a:lnTo>
                <a:lnTo>
                  <a:pt x="2854451" y="458233"/>
                </a:lnTo>
                <a:close/>
              </a:path>
              <a:path w="3580129" h="471169">
                <a:moveTo>
                  <a:pt x="2859023" y="12630"/>
                </a:moveTo>
                <a:lnTo>
                  <a:pt x="2859023" y="6095"/>
                </a:lnTo>
                <a:lnTo>
                  <a:pt x="2852927" y="10667"/>
                </a:lnTo>
                <a:lnTo>
                  <a:pt x="2859023" y="12630"/>
                </a:lnTo>
                <a:close/>
              </a:path>
              <a:path w="3580129" h="471169">
                <a:moveTo>
                  <a:pt x="2859023" y="124967"/>
                </a:moveTo>
                <a:lnTo>
                  <a:pt x="2859023" y="12630"/>
                </a:lnTo>
                <a:lnTo>
                  <a:pt x="2852927" y="10667"/>
                </a:lnTo>
                <a:lnTo>
                  <a:pt x="2852927" y="115823"/>
                </a:lnTo>
                <a:lnTo>
                  <a:pt x="2854451" y="115823"/>
                </a:lnTo>
                <a:lnTo>
                  <a:pt x="2854451" y="124967"/>
                </a:lnTo>
                <a:lnTo>
                  <a:pt x="2859023" y="124967"/>
                </a:lnTo>
                <a:close/>
              </a:path>
              <a:path w="3580129" h="471169">
                <a:moveTo>
                  <a:pt x="3563111" y="240120"/>
                </a:moveTo>
                <a:lnTo>
                  <a:pt x="3563111" y="239267"/>
                </a:lnTo>
                <a:lnTo>
                  <a:pt x="3548908" y="234695"/>
                </a:lnTo>
                <a:lnTo>
                  <a:pt x="2852927" y="458723"/>
                </a:lnTo>
                <a:lnTo>
                  <a:pt x="2859023" y="463295"/>
                </a:lnTo>
                <a:lnTo>
                  <a:pt x="2859023" y="467957"/>
                </a:lnTo>
                <a:lnTo>
                  <a:pt x="3563111" y="240120"/>
                </a:lnTo>
                <a:close/>
              </a:path>
              <a:path w="3580129" h="471169">
                <a:moveTo>
                  <a:pt x="2859023" y="467957"/>
                </a:moveTo>
                <a:lnTo>
                  <a:pt x="2859023" y="463295"/>
                </a:lnTo>
                <a:lnTo>
                  <a:pt x="2852927" y="458723"/>
                </a:lnTo>
                <a:lnTo>
                  <a:pt x="2852927" y="469929"/>
                </a:lnTo>
                <a:lnTo>
                  <a:pt x="2859023" y="467957"/>
                </a:lnTo>
                <a:close/>
              </a:path>
              <a:path w="3580129" h="471169">
                <a:moveTo>
                  <a:pt x="3563111" y="239267"/>
                </a:moveTo>
                <a:lnTo>
                  <a:pt x="3563111" y="230123"/>
                </a:lnTo>
                <a:lnTo>
                  <a:pt x="3548908" y="234695"/>
                </a:lnTo>
                <a:lnTo>
                  <a:pt x="3563111" y="2392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33656" y="1978151"/>
            <a:ext cx="0" cy="1371600"/>
          </a:xfrm>
          <a:custGeom>
            <a:avLst/>
            <a:gdLst/>
            <a:ahLst/>
            <a:cxnLst/>
            <a:rect l="l" t="t" r="r" b="b"/>
            <a:pathLst>
              <a:path w="0" h="1371600">
                <a:moveTo>
                  <a:pt x="0" y="0"/>
                </a:moveTo>
                <a:lnTo>
                  <a:pt x="0" y="1371599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63239" y="1618487"/>
            <a:ext cx="0" cy="2376170"/>
          </a:xfrm>
          <a:custGeom>
            <a:avLst/>
            <a:gdLst/>
            <a:ahLst/>
            <a:cxnLst/>
            <a:rect l="l" t="t" r="r" b="b"/>
            <a:pathLst>
              <a:path w="0" h="2376170">
                <a:moveTo>
                  <a:pt x="0" y="0"/>
                </a:moveTo>
                <a:lnTo>
                  <a:pt x="0" y="2375915"/>
                </a:lnTo>
              </a:path>
            </a:pathLst>
          </a:custGeom>
          <a:ln w="38099">
            <a:solidFill>
              <a:srgbClr val="3298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401445" y="1906523"/>
            <a:ext cx="4665345" cy="523240"/>
          </a:xfrm>
          <a:custGeom>
            <a:avLst/>
            <a:gdLst/>
            <a:ahLst/>
            <a:cxnLst/>
            <a:rect l="l" t="t" r="r" b="b"/>
            <a:pathLst>
              <a:path w="4665345" h="523239">
                <a:moveTo>
                  <a:pt x="934211" y="522731"/>
                </a:moveTo>
                <a:lnTo>
                  <a:pt x="934211" y="0"/>
                </a:lnTo>
                <a:lnTo>
                  <a:pt x="0" y="262127"/>
                </a:lnTo>
                <a:lnTo>
                  <a:pt x="934211" y="522731"/>
                </a:lnTo>
                <a:close/>
              </a:path>
              <a:path w="4665345" h="523239">
                <a:moveTo>
                  <a:pt x="3732275" y="391667"/>
                </a:moveTo>
                <a:lnTo>
                  <a:pt x="3732275" y="131063"/>
                </a:lnTo>
                <a:lnTo>
                  <a:pt x="934211" y="131063"/>
                </a:lnTo>
                <a:lnTo>
                  <a:pt x="934211" y="391667"/>
                </a:lnTo>
                <a:lnTo>
                  <a:pt x="3732275" y="391667"/>
                </a:lnTo>
                <a:close/>
              </a:path>
              <a:path w="4665345" h="523239">
                <a:moveTo>
                  <a:pt x="4664963" y="262127"/>
                </a:moveTo>
                <a:lnTo>
                  <a:pt x="3732275" y="0"/>
                </a:lnTo>
                <a:lnTo>
                  <a:pt x="3732275" y="522731"/>
                </a:lnTo>
                <a:lnTo>
                  <a:pt x="4664963" y="262127"/>
                </a:lnTo>
                <a:close/>
              </a:path>
            </a:pathLst>
          </a:custGeom>
          <a:solidFill>
            <a:srgbClr val="FFCC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84682" y="1900427"/>
            <a:ext cx="4699000" cy="535305"/>
          </a:xfrm>
          <a:custGeom>
            <a:avLst/>
            <a:gdLst/>
            <a:ahLst/>
            <a:cxnLst/>
            <a:rect l="l" t="t" r="r" b="b"/>
            <a:pathLst>
              <a:path w="4699000" h="535305">
                <a:moveTo>
                  <a:pt x="955547" y="132587"/>
                </a:moveTo>
                <a:lnTo>
                  <a:pt x="955547" y="0"/>
                </a:lnTo>
                <a:lnTo>
                  <a:pt x="0" y="268223"/>
                </a:lnTo>
                <a:lnTo>
                  <a:pt x="18287" y="273328"/>
                </a:lnTo>
                <a:lnTo>
                  <a:pt x="18287" y="263651"/>
                </a:lnTo>
                <a:lnTo>
                  <a:pt x="34603" y="268210"/>
                </a:lnTo>
                <a:lnTo>
                  <a:pt x="944879" y="12381"/>
                </a:lnTo>
                <a:lnTo>
                  <a:pt x="944879" y="6095"/>
                </a:lnTo>
                <a:lnTo>
                  <a:pt x="950975" y="10667"/>
                </a:lnTo>
                <a:lnTo>
                  <a:pt x="950975" y="132587"/>
                </a:lnTo>
                <a:lnTo>
                  <a:pt x="955547" y="132587"/>
                </a:lnTo>
                <a:close/>
              </a:path>
              <a:path w="4699000" h="535305">
                <a:moveTo>
                  <a:pt x="34603" y="268210"/>
                </a:moveTo>
                <a:lnTo>
                  <a:pt x="18287" y="263651"/>
                </a:lnTo>
                <a:lnTo>
                  <a:pt x="18287" y="272795"/>
                </a:lnTo>
                <a:lnTo>
                  <a:pt x="34603" y="268210"/>
                </a:lnTo>
                <a:close/>
              </a:path>
              <a:path w="4699000" h="535305">
                <a:moveTo>
                  <a:pt x="950975" y="524255"/>
                </a:moveTo>
                <a:lnTo>
                  <a:pt x="34603" y="268210"/>
                </a:lnTo>
                <a:lnTo>
                  <a:pt x="18287" y="272795"/>
                </a:lnTo>
                <a:lnTo>
                  <a:pt x="18287" y="273328"/>
                </a:lnTo>
                <a:lnTo>
                  <a:pt x="944879" y="531946"/>
                </a:lnTo>
                <a:lnTo>
                  <a:pt x="944879" y="528827"/>
                </a:lnTo>
                <a:lnTo>
                  <a:pt x="950975" y="524255"/>
                </a:lnTo>
                <a:close/>
              </a:path>
              <a:path w="4699000" h="535305">
                <a:moveTo>
                  <a:pt x="950975" y="10667"/>
                </a:moveTo>
                <a:lnTo>
                  <a:pt x="944879" y="6095"/>
                </a:lnTo>
                <a:lnTo>
                  <a:pt x="944879" y="12381"/>
                </a:lnTo>
                <a:lnTo>
                  <a:pt x="950975" y="10667"/>
                </a:lnTo>
                <a:close/>
              </a:path>
              <a:path w="4699000" h="535305">
                <a:moveTo>
                  <a:pt x="955547" y="141731"/>
                </a:moveTo>
                <a:lnTo>
                  <a:pt x="955547" y="137159"/>
                </a:lnTo>
                <a:lnTo>
                  <a:pt x="950975" y="132587"/>
                </a:lnTo>
                <a:lnTo>
                  <a:pt x="950975" y="10667"/>
                </a:lnTo>
                <a:lnTo>
                  <a:pt x="944879" y="12381"/>
                </a:lnTo>
                <a:lnTo>
                  <a:pt x="944879" y="141731"/>
                </a:lnTo>
                <a:lnTo>
                  <a:pt x="955547" y="141731"/>
                </a:lnTo>
                <a:close/>
              </a:path>
              <a:path w="4699000" h="535305">
                <a:moveTo>
                  <a:pt x="3753611" y="522552"/>
                </a:moveTo>
                <a:lnTo>
                  <a:pt x="3753611" y="393191"/>
                </a:lnTo>
                <a:lnTo>
                  <a:pt x="944879" y="393191"/>
                </a:lnTo>
                <a:lnTo>
                  <a:pt x="944879" y="522552"/>
                </a:lnTo>
                <a:lnTo>
                  <a:pt x="950975" y="524255"/>
                </a:lnTo>
                <a:lnTo>
                  <a:pt x="950975" y="402335"/>
                </a:lnTo>
                <a:lnTo>
                  <a:pt x="955547" y="397763"/>
                </a:lnTo>
                <a:lnTo>
                  <a:pt x="955547" y="402335"/>
                </a:lnTo>
                <a:lnTo>
                  <a:pt x="3744467" y="402335"/>
                </a:lnTo>
                <a:lnTo>
                  <a:pt x="3744467" y="397763"/>
                </a:lnTo>
                <a:lnTo>
                  <a:pt x="3749039" y="402335"/>
                </a:lnTo>
                <a:lnTo>
                  <a:pt x="3749039" y="523830"/>
                </a:lnTo>
                <a:lnTo>
                  <a:pt x="3753611" y="522552"/>
                </a:lnTo>
                <a:close/>
              </a:path>
              <a:path w="4699000" h="535305">
                <a:moveTo>
                  <a:pt x="955547" y="534923"/>
                </a:moveTo>
                <a:lnTo>
                  <a:pt x="955547" y="402335"/>
                </a:lnTo>
                <a:lnTo>
                  <a:pt x="950975" y="402335"/>
                </a:lnTo>
                <a:lnTo>
                  <a:pt x="950975" y="524255"/>
                </a:lnTo>
                <a:lnTo>
                  <a:pt x="944879" y="528827"/>
                </a:lnTo>
                <a:lnTo>
                  <a:pt x="944879" y="531946"/>
                </a:lnTo>
                <a:lnTo>
                  <a:pt x="955547" y="534923"/>
                </a:lnTo>
                <a:close/>
              </a:path>
              <a:path w="4699000" h="535305">
                <a:moveTo>
                  <a:pt x="3749039" y="132587"/>
                </a:moveTo>
                <a:lnTo>
                  <a:pt x="950975" y="132587"/>
                </a:lnTo>
                <a:lnTo>
                  <a:pt x="955547" y="137159"/>
                </a:lnTo>
                <a:lnTo>
                  <a:pt x="955547" y="141731"/>
                </a:lnTo>
                <a:lnTo>
                  <a:pt x="3744467" y="141731"/>
                </a:lnTo>
                <a:lnTo>
                  <a:pt x="3744467" y="137159"/>
                </a:lnTo>
                <a:lnTo>
                  <a:pt x="3749039" y="132587"/>
                </a:lnTo>
                <a:close/>
              </a:path>
              <a:path w="4699000" h="535305">
                <a:moveTo>
                  <a:pt x="955547" y="402335"/>
                </a:moveTo>
                <a:lnTo>
                  <a:pt x="955547" y="397763"/>
                </a:lnTo>
                <a:lnTo>
                  <a:pt x="950975" y="402335"/>
                </a:lnTo>
                <a:lnTo>
                  <a:pt x="955547" y="402335"/>
                </a:lnTo>
                <a:close/>
              </a:path>
              <a:path w="4699000" h="535305">
                <a:moveTo>
                  <a:pt x="4698491" y="268223"/>
                </a:moveTo>
                <a:lnTo>
                  <a:pt x="3744467" y="0"/>
                </a:lnTo>
                <a:lnTo>
                  <a:pt x="3744467" y="132587"/>
                </a:lnTo>
                <a:lnTo>
                  <a:pt x="3747515" y="132587"/>
                </a:lnTo>
                <a:lnTo>
                  <a:pt x="3747515" y="10667"/>
                </a:lnTo>
                <a:lnTo>
                  <a:pt x="3753611" y="6095"/>
                </a:lnTo>
                <a:lnTo>
                  <a:pt x="3753611" y="12381"/>
                </a:lnTo>
                <a:lnTo>
                  <a:pt x="4663888" y="268210"/>
                </a:lnTo>
                <a:lnTo>
                  <a:pt x="4680203" y="263651"/>
                </a:lnTo>
                <a:lnTo>
                  <a:pt x="4680203" y="273336"/>
                </a:lnTo>
                <a:lnTo>
                  <a:pt x="4698491" y="268223"/>
                </a:lnTo>
                <a:close/>
              </a:path>
              <a:path w="4699000" h="535305">
                <a:moveTo>
                  <a:pt x="3749039" y="141731"/>
                </a:moveTo>
                <a:lnTo>
                  <a:pt x="3749039" y="132587"/>
                </a:lnTo>
                <a:lnTo>
                  <a:pt x="3744467" y="137159"/>
                </a:lnTo>
                <a:lnTo>
                  <a:pt x="3744467" y="141731"/>
                </a:lnTo>
                <a:lnTo>
                  <a:pt x="3749039" y="141731"/>
                </a:lnTo>
                <a:close/>
              </a:path>
              <a:path w="4699000" h="535305">
                <a:moveTo>
                  <a:pt x="3749039" y="402335"/>
                </a:moveTo>
                <a:lnTo>
                  <a:pt x="3744467" y="397763"/>
                </a:lnTo>
                <a:lnTo>
                  <a:pt x="3744467" y="402335"/>
                </a:lnTo>
                <a:lnTo>
                  <a:pt x="3749039" y="402335"/>
                </a:lnTo>
                <a:close/>
              </a:path>
              <a:path w="4699000" h="535305">
                <a:moveTo>
                  <a:pt x="3749039" y="523830"/>
                </a:moveTo>
                <a:lnTo>
                  <a:pt x="3749039" y="402335"/>
                </a:lnTo>
                <a:lnTo>
                  <a:pt x="3744467" y="402335"/>
                </a:lnTo>
                <a:lnTo>
                  <a:pt x="3744467" y="534923"/>
                </a:lnTo>
                <a:lnTo>
                  <a:pt x="3747515" y="534071"/>
                </a:lnTo>
                <a:lnTo>
                  <a:pt x="3747515" y="524255"/>
                </a:lnTo>
                <a:lnTo>
                  <a:pt x="3749039" y="523830"/>
                </a:lnTo>
                <a:close/>
              </a:path>
              <a:path w="4699000" h="535305">
                <a:moveTo>
                  <a:pt x="3753611" y="12381"/>
                </a:moveTo>
                <a:lnTo>
                  <a:pt x="3753611" y="6095"/>
                </a:lnTo>
                <a:lnTo>
                  <a:pt x="3747515" y="10667"/>
                </a:lnTo>
                <a:lnTo>
                  <a:pt x="3753611" y="12381"/>
                </a:lnTo>
                <a:close/>
              </a:path>
              <a:path w="4699000" h="535305">
                <a:moveTo>
                  <a:pt x="3753611" y="141731"/>
                </a:moveTo>
                <a:lnTo>
                  <a:pt x="3753611" y="12381"/>
                </a:lnTo>
                <a:lnTo>
                  <a:pt x="3747515" y="10667"/>
                </a:lnTo>
                <a:lnTo>
                  <a:pt x="3747515" y="132587"/>
                </a:lnTo>
                <a:lnTo>
                  <a:pt x="3749039" y="132587"/>
                </a:lnTo>
                <a:lnTo>
                  <a:pt x="3749039" y="141731"/>
                </a:lnTo>
                <a:lnTo>
                  <a:pt x="3753611" y="141731"/>
                </a:lnTo>
                <a:close/>
              </a:path>
              <a:path w="4699000" h="535305">
                <a:moveTo>
                  <a:pt x="4680203" y="273336"/>
                </a:moveTo>
                <a:lnTo>
                  <a:pt x="4680203" y="272795"/>
                </a:lnTo>
                <a:lnTo>
                  <a:pt x="4663888" y="268210"/>
                </a:lnTo>
                <a:lnTo>
                  <a:pt x="3747515" y="524255"/>
                </a:lnTo>
                <a:lnTo>
                  <a:pt x="3753611" y="528827"/>
                </a:lnTo>
                <a:lnTo>
                  <a:pt x="3753611" y="532367"/>
                </a:lnTo>
                <a:lnTo>
                  <a:pt x="4680203" y="273336"/>
                </a:lnTo>
                <a:close/>
              </a:path>
              <a:path w="4699000" h="535305">
                <a:moveTo>
                  <a:pt x="3753611" y="532367"/>
                </a:moveTo>
                <a:lnTo>
                  <a:pt x="3753611" y="528827"/>
                </a:lnTo>
                <a:lnTo>
                  <a:pt x="3747515" y="524255"/>
                </a:lnTo>
                <a:lnTo>
                  <a:pt x="3747515" y="534071"/>
                </a:lnTo>
                <a:lnTo>
                  <a:pt x="3753611" y="532367"/>
                </a:lnTo>
                <a:close/>
              </a:path>
              <a:path w="4699000" h="535305">
                <a:moveTo>
                  <a:pt x="4680203" y="272795"/>
                </a:moveTo>
                <a:lnTo>
                  <a:pt x="4680203" y="263651"/>
                </a:lnTo>
                <a:lnTo>
                  <a:pt x="4663888" y="268210"/>
                </a:lnTo>
                <a:lnTo>
                  <a:pt x="4680203" y="2727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765425" y="2118360"/>
            <a:ext cx="1565147" cy="1661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374769" y="2213610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 h="0">
                <a:moveTo>
                  <a:pt x="0" y="0"/>
                </a:moveTo>
                <a:lnTo>
                  <a:pt x="35051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374769" y="2199132"/>
            <a:ext cx="35560" cy="29209"/>
          </a:xfrm>
          <a:custGeom>
            <a:avLst/>
            <a:gdLst/>
            <a:ahLst/>
            <a:cxnLst/>
            <a:rect l="l" t="t" r="r" b="b"/>
            <a:pathLst>
              <a:path w="35560" h="29210">
                <a:moveTo>
                  <a:pt x="0" y="0"/>
                </a:moveTo>
                <a:lnTo>
                  <a:pt x="8905" y="0"/>
                </a:lnTo>
                <a:lnTo>
                  <a:pt x="17525" y="0"/>
                </a:lnTo>
                <a:lnTo>
                  <a:pt x="26146" y="0"/>
                </a:lnTo>
                <a:lnTo>
                  <a:pt x="35051" y="0"/>
                </a:lnTo>
                <a:lnTo>
                  <a:pt x="35051" y="7096"/>
                </a:lnTo>
                <a:lnTo>
                  <a:pt x="35051" y="14477"/>
                </a:lnTo>
                <a:lnTo>
                  <a:pt x="35051" y="21859"/>
                </a:lnTo>
                <a:lnTo>
                  <a:pt x="35051" y="28955"/>
                </a:lnTo>
                <a:lnTo>
                  <a:pt x="26146" y="28955"/>
                </a:lnTo>
                <a:lnTo>
                  <a:pt x="17525" y="28955"/>
                </a:lnTo>
                <a:lnTo>
                  <a:pt x="8905" y="28955"/>
                </a:lnTo>
                <a:lnTo>
                  <a:pt x="0" y="28955"/>
                </a:lnTo>
                <a:lnTo>
                  <a:pt x="0" y="21859"/>
                </a:lnTo>
                <a:lnTo>
                  <a:pt x="0" y="14477"/>
                </a:lnTo>
                <a:lnTo>
                  <a:pt x="0" y="7096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450969" y="2125979"/>
            <a:ext cx="300355" cy="139065"/>
          </a:xfrm>
          <a:custGeom>
            <a:avLst/>
            <a:gdLst/>
            <a:ahLst/>
            <a:cxnLst/>
            <a:rect l="l" t="t" r="r" b="b"/>
            <a:pathLst>
              <a:path w="300354" h="139064">
                <a:moveTo>
                  <a:pt x="280415" y="28955"/>
                </a:moveTo>
                <a:lnTo>
                  <a:pt x="280415" y="0"/>
                </a:lnTo>
                <a:lnTo>
                  <a:pt x="216407" y="0"/>
                </a:lnTo>
                <a:lnTo>
                  <a:pt x="216407" y="138683"/>
                </a:lnTo>
                <a:lnTo>
                  <a:pt x="242315" y="138683"/>
                </a:lnTo>
                <a:lnTo>
                  <a:pt x="242315" y="28955"/>
                </a:lnTo>
                <a:lnTo>
                  <a:pt x="280415" y="28955"/>
                </a:lnTo>
                <a:close/>
              </a:path>
              <a:path w="300354" h="139064">
                <a:moveTo>
                  <a:pt x="274319" y="82295"/>
                </a:moveTo>
                <a:lnTo>
                  <a:pt x="274319" y="53339"/>
                </a:lnTo>
                <a:lnTo>
                  <a:pt x="242315" y="53339"/>
                </a:lnTo>
                <a:lnTo>
                  <a:pt x="242315" y="82295"/>
                </a:lnTo>
                <a:lnTo>
                  <a:pt x="274319" y="82295"/>
                </a:lnTo>
                <a:close/>
              </a:path>
              <a:path w="300354" h="139064">
                <a:moveTo>
                  <a:pt x="300227" y="138683"/>
                </a:moveTo>
                <a:lnTo>
                  <a:pt x="300227" y="99059"/>
                </a:lnTo>
                <a:lnTo>
                  <a:pt x="275843" y="99059"/>
                </a:lnTo>
                <a:lnTo>
                  <a:pt x="275843" y="138683"/>
                </a:lnTo>
                <a:lnTo>
                  <a:pt x="300227" y="138683"/>
                </a:lnTo>
                <a:close/>
              </a:path>
              <a:path w="300354" h="139064">
                <a:moveTo>
                  <a:pt x="92963" y="0"/>
                </a:moveTo>
                <a:lnTo>
                  <a:pt x="65531" y="0"/>
                </a:lnTo>
                <a:lnTo>
                  <a:pt x="47243" y="99059"/>
                </a:lnTo>
                <a:lnTo>
                  <a:pt x="37909" y="48958"/>
                </a:lnTo>
                <a:lnTo>
                  <a:pt x="32885" y="24264"/>
                </a:lnTo>
                <a:lnTo>
                  <a:pt x="27431" y="0"/>
                </a:lnTo>
                <a:lnTo>
                  <a:pt x="0" y="0"/>
                </a:lnTo>
                <a:lnTo>
                  <a:pt x="32003" y="138683"/>
                </a:lnTo>
                <a:lnTo>
                  <a:pt x="60959" y="138683"/>
                </a:lnTo>
                <a:lnTo>
                  <a:pt x="92963" y="0"/>
                </a:lnTo>
                <a:close/>
              </a:path>
              <a:path w="300354" h="139064">
                <a:moveTo>
                  <a:pt x="184403" y="0"/>
                </a:moveTo>
                <a:lnTo>
                  <a:pt x="156971" y="0"/>
                </a:lnTo>
                <a:lnTo>
                  <a:pt x="138683" y="99059"/>
                </a:lnTo>
                <a:lnTo>
                  <a:pt x="129349" y="48958"/>
                </a:lnTo>
                <a:lnTo>
                  <a:pt x="124325" y="24264"/>
                </a:lnTo>
                <a:lnTo>
                  <a:pt x="118871" y="0"/>
                </a:lnTo>
                <a:lnTo>
                  <a:pt x="92963" y="0"/>
                </a:lnTo>
                <a:lnTo>
                  <a:pt x="100726" y="34528"/>
                </a:lnTo>
                <a:lnTo>
                  <a:pt x="115681" y="104155"/>
                </a:lnTo>
                <a:lnTo>
                  <a:pt x="123443" y="138683"/>
                </a:lnTo>
                <a:lnTo>
                  <a:pt x="152399" y="138683"/>
                </a:lnTo>
                <a:lnTo>
                  <a:pt x="184403" y="0"/>
                </a:lnTo>
                <a:close/>
              </a:path>
              <a:path w="300354" h="139064">
                <a:moveTo>
                  <a:pt x="199643" y="138683"/>
                </a:moveTo>
                <a:lnTo>
                  <a:pt x="199643" y="99059"/>
                </a:lnTo>
                <a:lnTo>
                  <a:pt x="175259" y="99059"/>
                </a:lnTo>
                <a:lnTo>
                  <a:pt x="175259" y="138683"/>
                </a:lnTo>
                <a:lnTo>
                  <a:pt x="199643" y="1386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726814" y="2225039"/>
            <a:ext cx="24765" cy="40005"/>
          </a:xfrm>
          <a:custGeom>
            <a:avLst/>
            <a:gdLst/>
            <a:ahLst/>
            <a:cxnLst/>
            <a:rect l="l" t="t" r="r" b="b"/>
            <a:pathLst>
              <a:path w="24765" h="40005">
                <a:moveTo>
                  <a:pt x="0" y="0"/>
                </a:moveTo>
                <a:lnTo>
                  <a:pt x="7619" y="0"/>
                </a:lnTo>
                <a:lnTo>
                  <a:pt x="16763" y="0"/>
                </a:lnTo>
                <a:lnTo>
                  <a:pt x="24383" y="0"/>
                </a:lnTo>
                <a:lnTo>
                  <a:pt x="24383" y="10048"/>
                </a:lnTo>
                <a:lnTo>
                  <a:pt x="24383" y="19811"/>
                </a:lnTo>
                <a:lnTo>
                  <a:pt x="24383" y="29575"/>
                </a:lnTo>
                <a:lnTo>
                  <a:pt x="24383" y="39623"/>
                </a:lnTo>
                <a:lnTo>
                  <a:pt x="16763" y="39623"/>
                </a:lnTo>
                <a:lnTo>
                  <a:pt x="7619" y="39623"/>
                </a:lnTo>
                <a:lnTo>
                  <a:pt x="0" y="39623"/>
                </a:lnTo>
                <a:lnTo>
                  <a:pt x="0" y="29575"/>
                </a:lnTo>
                <a:lnTo>
                  <a:pt x="0" y="19811"/>
                </a:lnTo>
                <a:lnTo>
                  <a:pt x="0" y="1004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626229" y="2225039"/>
            <a:ext cx="24765" cy="40005"/>
          </a:xfrm>
          <a:custGeom>
            <a:avLst/>
            <a:gdLst/>
            <a:ahLst/>
            <a:cxnLst/>
            <a:rect l="l" t="t" r="r" b="b"/>
            <a:pathLst>
              <a:path w="24765" h="40005">
                <a:moveTo>
                  <a:pt x="0" y="0"/>
                </a:moveTo>
                <a:lnTo>
                  <a:pt x="7619" y="0"/>
                </a:lnTo>
                <a:lnTo>
                  <a:pt x="16763" y="0"/>
                </a:lnTo>
                <a:lnTo>
                  <a:pt x="24383" y="0"/>
                </a:lnTo>
                <a:lnTo>
                  <a:pt x="24383" y="10048"/>
                </a:lnTo>
                <a:lnTo>
                  <a:pt x="24383" y="19811"/>
                </a:lnTo>
                <a:lnTo>
                  <a:pt x="24383" y="29575"/>
                </a:lnTo>
                <a:lnTo>
                  <a:pt x="24383" y="39623"/>
                </a:lnTo>
                <a:lnTo>
                  <a:pt x="16763" y="39623"/>
                </a:lnTo>
                <a:lnTo>
                  <a:pt x="7619" y="39623"/>
                </a:lnTo>
                <a:lnTo>
                  <a:pt x="0" y="39623"/>
                </a:lnTo>
                <a:lnTo>
                  <a:pt x="0" y="29575"/>
                </a:lnTo>
                <a:lnTo>
                  <a:pt x="0" y="19811"/>
                </a:lnTo>
                <a:lnTo>
                  <a:pt x="0" y="1004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667378" y="2125979"/>
            <a:ext cx="64135" cy="139065"/>
          </a:xfrm>
          <a:custGeom>
            <a:avLst/>
            <a:gdLst/>
            <a:ahLst/>
            <a:cxnLst/>
            <a:rect l="l" t="t" r="r" b="b"/>
            <a:pathLst>
              <a:path w="64134" h="139064">
                <a:moveTo>
                  <a:pt x="0" y="0"/>
                </a:moveTo>
                <a:lnTo>
                  <a:pt x="16001" y="0"/>
                </a:lnTo>
                <a:lnTo>
                  <a:pt x="32003" y="0"/>
                </a:lnTo>
                <a:lnTo>
                  <a:pt x="48005" y="0"/>
                </a:lnTo>
                <a:lnTo>
                  <a:pt x="64007" y="0"/>
                </a:lnTo>
                <a:lnTo>
                  <a:pt x="64007" y="7096"/>
                </a:lnTo>
                <a:lnTo>
                  <a:pt x="64007" y="14477"/>
                </a:lnTo>
                <a:lnTo>
                  <a:pt x="64007" y="21859"/>
                </a:lnTo>
                <a:lnTo>
                  <a:pt x="64007" y="28955"/>
                </a:lnTo>
                <a:lnTo>
                  <a:pt x="54625" y="28955"/>
                </a:lnTo>
                <a:lnTo>
                  <a:pt x="44957" y="28955"/>
                </a:lnTo>
                <a:lnTo>
                  <a:pt x="35290" y="28955"/>
                </a:lnTo>
                <a:lnTo>
                  <a:pt x="25907" y="28955"/>
                </a:lnTo>
                <a:lnTo>
                  <a:pt x="25907" y="36575"/>
                </a:lnTo>
                <a:lnTo>
                  <a:pt x="25907" y="45719"/>
                </a:lnTo>
                <a:lnTo>
                  <a:pt x="25907" y="53339"/>
                </a:lnTo>
                <a:lnTo>
                  <a:pt x="33908" y="53339"/>
                </a:lnTo>
                <a:lnTo>
                  <a:pt x="41909" y="53339"/>
                </a:lnTo>
                <a:lnTo>
                  <a:pt x="49910" y="53339"/>
                </a:lnTo>
                <a:lnTo>
                  <a:pt x="57911" y="53339"/>
                </a:lnTo>
                <a:lnTo>
                  <a:pt x="57911" y="60221"/>
                </a:lnTo>
                <a:lnTo>
                  <a:pt x="57911" y="67246"/>
                </a:lnTo>
                <a:lnTo>
                  <a:pt x="57911" y="74556"/>
                </a:lnTo>
                <a:lnTo>
                  <a:pt x="57911" y="82295"/>
                </a:lnTo>
                <a:lnTo>
                  <a:pt x="49910" y="82295"/>
                </a:lnTo>
                <a:lnTo>
                  <a:pt x="41909" y="82295"/>
                </a:lnTo>
                <a:lnTo>
                  <a:pt x="33908" y="82295"/>
                </a:lnTo>
                <a:lnTo>
                  <a:pt x="25907" y="82295"/>
                </a:lnTo>
                <a:lnTo>
                  <a:pt x="25907" y="96035"/>
                </a:lnTo>
                <a:lnTo>
                  <a:pt x="25907" y="109918"/>
                </a:lnTo>
                <a:lnTo>
                  <a:pt x="25907" y="124086"/>
                </a:lnTo>
                <a:lnTo>
                  <a:pt x="25907" y="138683"/>
                </a:lnTo>
                <a:lnTo>
                  <a:pt x="19073" y="138683"/>
                </a:lnTo>
                <a:lnTo>
                  <a:pt x="12382" y="138683"/>
                </a:lnTo>
                <a:lnTo>
                  <a:pt x="5976" y="138683"/>
                </a:lnTo>
                <a:lnTo>
                  <a:pt x="0" y="138683"/>
                </a:lnTo>
                <a:lnTo>
                  <a:pt x="0" y="103512"/>
                </a:lnTo>
                <a:lnTo>
                  <a:pt x="0" y="68770"/>
                </a:lnTo>
                <a:lnTo>
                  <a:pt x="0" y="3431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450969" y="2125979"/>
            <a:ext cx="184785" cy="139065"/>
          </a:xfrm>
          <a:custGeom>
            <a:avLst/>
            <a:gdLst/>
            <a:ahLst/>
            <a:cxnLst/>
            <a:rect l="l" t="t" r="r" b="b"/>
            <a:pathLst>
              <a:path w="184784" h="139064">
                <a:moveTo>
                  <a:pt x="0" y="0"/>
                </a:moveTo>
                <a:lnTo>
                  <a:pt x="6857" y="0"/>
                </a:lnTo>
                <a:lnTo>
                  <a:pt x="13715" y="0"/>
                </a:lnTo>
                <a:lnTo>
                  <a:pt x="20573" y="0"/>
                </a:lnTo>
                <a:lnTo>
                  <a:pt x="27431" y="0"/>
                </a:lnTo>
                <a:lnTo>
                  <a:pt x="32885" y="24264"/>
                </a:lnTo>
                <a:lnTo>
                  <a:pt x="37909" y="48958"/>
                </a:lnTo>
                <a:lnTo>
                  <a:pt x="42648" y="73937"/>
                </a:lnTo>
                <a:lnTo>
                  <a:pt x="47243" y="99059"/>
                </a:lnTo>
                <a:lnTo>
                  <a:pt x="51815" y="73937"/>
                </a:lnTo>
                <a:lnTo>
                  <a:pt x="56387" y="48958"/>
                </a:lnTo>
                <a:lnTo>
                  <a:pt x="60959" y="24264"/>
                </a:lnTo>
                <a:lnTo>
                  <a:pt x="65531" y="0"/>
                </a:lnTo>
                <a:lnTo>
                  <a:pt x="72366" y="0"/>
                </a:lnTo>
                <a:lnTo>
                  <a:pt x="79057" y="0"/>
                </a:lnTo>
                <a:lnTo>
                  <a:pt x="92963" y="0"/>
                </a:lnTo>
                <a:lnTo>
                  <a:pt x="118871" y="0"/>
                </a:lnTo>
                <a:lnTo>
                  <a:pt x="124325" y="24264"/>
                </a:lnTo>
                <a:lnTo>
                  <a:pt x="129349" y="48958"/>
                </a:lnTo>
                <a:lnTo>
                  <a:pt x="134088" y="73937"/>
                </a:lnTo>
                <a:lnTo>
                  <a:pt x="138683" y="99059"/>
                </a:lnTo>
                <a:lnTo>
                  <a:pt x="143255" y="73937"/>
                </a:lnTo>
                <a:lnTo>
                  <a:pt x="147827" y="48958"/>
                </a:lnTo>
                <a:lnTo>
                  <a:pt x="152399" y="24264"/>
                </a:lnTo>
                <a:lnTo>
                  <a:pt x="156971" y="0"/>
                </a:lnTo>
                <a:lnTo>
                  <a:pt x="163829" y="0"/>
                </a:lnTo>
                <a:lnTo>
                  <a:pt x="170687" y="0"/>
                </a:lnTo>
                <a:lnTo>
                  <a:pt x="177545" y="0"/>
                </a:lnTo>
                <a:lnTo>
                  <a:pt x="184403" y="0"/>
                </a:lnTo>
                <a:lnTo>
                  <a:pt x="176402" y="34313"/>
                </a:lnTo>
                <a:lnTo>
                  <a:pt x="168401" y="68770"/>
                </a:lnTo>
                <a:lnTo>
                  <a:pt x="160400" y="103512"/>
                </a:lnTo>
                <a:lnTo>
                  <a:pt x="152399" y="138683"/>
                </a:lnTo>
                <a:lnTo>
                  <a:pt x="145518" y="138683"/>
                </a:lnTo>
                <a:lnTo>
                  <a:pt x="138493" y="138683"/>
                </a:lnTo>
                <a:lnTo>
                  <a:pt x="131183" y="138683"/>
                </a:lnTo>
                <a:lnTo>
                  <a:pt x="123443" y="138683"/>
                </a:lnTo>
                <a:lnTo>
                  <a:pt x="115681" y="104155"/>
                </a:lnTo>
                <a:lnTo>
                  <a:pt x="108203" y="69341"/>
                </a:lnTo>
                <a:lnTo>
                  <a:pt x="100726" y="34528"/>
                </a:lnTo>
                <a:lnTo>
                  <a:pt x="92963" y="0"/>
                </a:lnTo>
                <a:lnTo>
                  <a:pt x="84962" y="34528"/>
                </a:lnTo>
                <a:lnTo>
                  <a:pt x="76961" y="69341"/>
                </a:lnTo>
                <a:lnTo>
                  <a:pt x="68960" y="104155"/>
                </a:lnTo>
                <a:lnTo>
                  <a:pt x="60959" y="138683"/>
                </a:lnTo>
                <a:lnTo>
                  <a:pt x="54078" y="138683"/>
                </a:lnTo>
                <a:lnTo>
                  <a:pt x="47053" y="138683"/>
                </a:lnTo>
                <a:lnTo>
                  <a:pt x="39743" y="138683"/>
                </a:lnTo>
                <a:lnTo>
                  <a:pt x="32003" y="138683"/>
                </a:lnTo>
                <a:lnTo>
                  <a:pt x="24002" y="103512"/>
                </a:lnTo>
                <a:lnTo>
                  <a:pt x="16001" y="68770"/>
                </a:lnTo>
                <a:lnTo>
                  <a:pt x="8000" y="3431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893953" y="2766059"/>
            <a:ext cx="2086355" cy="1005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529974" y="3346703"/>
            <a:ext cx="3968750" cy="486409"/>
          </a:xfrm>
          <a:custGeom>
            <a:avLst/>
            <a:gdLst/>
            <a:ahLst/>
            <a:cxnLst/>
            <a:rect l="l" t="t" r="r" b="b"/>
            <a:pathLst>
              <a:path w="3968750" h="486410">
                <a:moveTo>
                  <a:pt x="794003" y="486155"/>
                </a:moveTo>
                <a:lnTo>
                  <a:pt x="794003" y="0"/>
                </a:lnTo>
                <a:lnTo>
                  <a:pt x="0" y="243839"/>
                </a:lnTo>
                <a:lnTo>
                  <a:pt x="794003" y="486155"/>
                </a:lnTo>
                <a:close/>
              </a:path>
              <a:path w="3968750" h="486410">
                <a:moveTo>
                  <a:pt x="3176015" y="364235"/>
                </a:moveTo>
                <a:lnTo>
                  <a:pt x="3176015" y="121919"/>
                </a:lnTo>
                <a:lnTo>
                  <a:pt x="794003" y="121919"/>
                </a:lnTo>
                <a:lnTo>
                  <a:pt x="794003" y="364235"/>
                </a:lnTo>
                <a:lnTo>
                  <a:pt x="3176015" y="364235"/>
                </a:lnTo>
                <a:close/>
              </a:path>
              <a:path w="3968750" h="486410">
                <a:moveTo>
                  <a:pt x="3968495" y="243839"/>
                </a:moveTo>
                <a:lnTo>
                  <a:pt x="3176015" y="0"/>
                </a:lnTo>
                <a:lnTo>
                  <a:pt x="3176015" y="486155"/>
                </a:lnTo>
                <a:lnTo>
                  <a:pt x="3968495" y="2438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514737" y="3340608"/>
            <a:ext cx="4000500" cy="498475"/>
          </a:xfrm>
          <a:custGeom>
            <a:avLst/>
            <a:gdLst/>
            <a:ahLst/>
            <a:cxnLst/>
            <a:rect l="l" t="t" r="r" b="b"/>
            <a:pathLst>
              <a:path w="4000500" h="498475">
                <a:moveTo>
                  <a:pt x="813812" y="123443"/>
                </a:moveTo>
                <a:lnTo>
                  <a:pt x="813812" y="0"/>
                </a:lnTo>
                <a:lnTo>
                  <a:pt x="0" y="249935"/>
                </a:lnTo>
                <a:lnTo>
                  <a:pt x="16760" y="255052"/>
                </a:lnTo>
                <a:lnTo>
                  <a:pt x="16760" y="245363"/>
                </a:lnTo>
                <a:lnTo>
                  <a:pt x="29245" y="249173"/>
                </a:lnTo>
                <a:lnTo>
                  <a:pt x="804668" y="12528"/>
                </a:lnTo>
                <a:lnTo>
                  <a:pt x="804668" y="6095"/>
                </a:lnTo>
                <a:lnTo>
                  <a:pt x="810764" y="10667"/>
                </a:lnTo>
                <a:lnTo>
                  <a:pt x="810764" y="123443"/>
                </a:lnTo>
                <a:lnTo>
                  <a:pt x="813812" y="123443"/>
                </a:lnTo>
                <a:close/>
              </a:path>
              <a:path w="4000500" h="498475">
                <a:moveTo>
                  <a:pt x="29245" y="249173"/>
                </a:moveTo>
                <a:lnTo>
                  <a:pt x="16760" y="245363"/>
                </a:lnTo>
                <a:lnTo>
                  <a:pt x="16760" y="252983"/>
                </a:lnTo>
                <a:lnTo>
                  <a:pt x="29245" y="249173"/>
                </a:lnTo>
                <a:close/>
              </a:path>
              <a:path w="4000500" h="498475">
                <a:moveTo>
                  <a:pt x="810764" y="487679"/>
                </a:moveTo>
                <a:lnTo>
                  <a:pt x="29245" y="249173"/>
                </a:lnTo>
                <a:lnTo>
                  <a:pt x="16760" y="252983"/>
                </a:lnTo>
                <a:lnTo>
                  <a:pt x="16760" y="255052"/>
                </a:lnTo>
                <a:lnTo>
                  <a:pt x="804668" y="495556"/>
                </a:lnTo>
                <a:lnTo>
                  <a:pt x="804668" y="492251"/>
                </a:lnTo>
                <a:lnTo>
                  <a:pt x="810764" y="487679"/>
                </a:lnTo>
                <a:close/>
              </a:path>
              <a:path w="4000500" h="498475">
                <a:moveTo>
                  <a:pt x="810764" y="10667"/>
                </a:moveTo>
                <a:lnTo>
                  <a:pt x="804668" y="6095"/>
                </a:lnTo>
                <a:lnTo>
                  <a:pt x="804668" y="12528"/>
                </a:lnTo>
                <a:lnTo>
                  <a:pt x="810764" y="10667"/>
                </a:lnTo>
                <a:close/>
              </a:path>
              <a:path w="4000500" h="498475">
                <a:moveTo>
                  <a:pt x="810764" y="123443"/>
                </a:moveTo>
                <a:lnTo>
                  <a:pt x="810764" y="10667"/>
                </a:lnTo>
                <a:lnTo>
                  <a:pt x="804668" y="12528"/>
                </a:lnTo>
                <a:lnTo>
                  <a:pt x="804668" y="132587"/>
                </a:lnTo>
                <a:lnTo>
                  <a:pt x="809240" y="132587"/>
                </a:lnTo>
                <a:lnTo>
                  <a:pt x="809240" y="123443"/>
                </a:lnTo>
                <a:lnTo>
                  <a:pt x="810764" y="123443"/>
                </a:lnTo>
                <a:close/>
              </a:path>
              <a:path w="4000500" h="498475">
                <a:moveTo>
                  <a:pt x="3195824" y="485819"/>
                </a:moveTo>
                <a:lnTo>
                  <a:pt x="3195824" y="365759"/>
                </a:lnTo>
                <a:lnTo>
                  <a:pt x="804668" y="365759"/>
                </a:lnTo>
                <a:lnTo>
                  <a:pt x="804668" y="485819"/>
                </a:lnTo>
                <a:lnTo>
                  <a:pt x="809240" y="487214"/>
                </a:lnTo>
                <a:lnTo>
                  <a:pt x="809240" y="374903"/>
                </a:lnTo>
                <a:lnTo>
                  <a:pt x="813812" y="370331"/>
                </a:lnTo>
                <a:lnTo>
                  <a:pt x="813812" y="374903"/>
                </a:lnTo>
                <a:lnTo>
                  <a:pt x="3186680" y="374903"/>
                </a:lnTo>
                <a:lnTo>
                  <a:pt x="3186680" y="370331"/>
                </a:lnTo>
                <a:lnTo>
                  <a:pt x="3191252" y="374903"/>
                </a:lnTo>
                <a:lnTo>
                  <a:pt x="3191252" y="487214"/>
                </a:lnTo>
                <a:lnTo>
                  <a:pt x="3195824" y="485819"/>
                </a:lnTo>
                <a:close/>
              </a:path>
              <a:path w="4000500" h="498475">
                <a:moveTo>
                  <a:pt x="810764" y="497417"/>
                </a:moveTo>
                <a:lnTo>
                  <a:pt x="810764" y="487679"/>
                </a:lnTo>
                <a:lnTo>
                  <a:pt x="804668" y="492251"/>
                </a:lnTo>
                <a:lnTo>
                  <a:pt x="804668" y="495556"/>
                </a:lnTo>
                <a:lnTo>
                  <a:pt x="810764" y="497417"/>
                </a:lnTo>
                <a:close/>
              </a:path>
              <a:path w="4000500" h="498475">
                <a:moveTo>
                  <a:pt x="3191252" y="123443"/>
                </a:moveTo>
                <a:lnTo>
                  <a:pt x="809240" y="123443"/>
                </a:lnTo>
                <a:lnTo>
                  <a:pt x="813812" y="128015"/>
                </a:lnTo>
                <a:lnTo>
                  <a:pt x="813812" y="132587"/>
                </a:lnTo>
                <a:lnTo>
                  <a:pt x="3186680" y="132587"/>
                </a:lnTo>
                <a:lnTo>
                  <a:pt x="3186680" y="128015"/>
                </a:lnTo>
                <a:lnTo>
                  <a:pt x="3191252" y="123443"/>
                </a:lnTo>
                <a:close/>
              </a:path>
              <a:path w="4000500" h="498475">
                <a:moveTo>
                  <a:pt x="813812" y="132587"/>
                </a:moveTo>
                <a:lnTo>
                  <a:pt x="813812" y="128015"/>
                </a:lnTo>
                <a:lnTo>
                  <a:pt x="809240" y="123443"/>
                </a:lnTo>
                <a:lnTo>
                  <a:pt x="809240" y="132587"/>
                </a:lnTo>
                <a:lnTo>
                  <a:pt x="813812" y="132587"/>
                </a:lnTo>
                <a:close/>
              </a:path>
              <a:path w="4000500" h="498475">
                <a:moveTo>
                  <a:pt x="813812" y="374903"/>
                </a:moveTo>
                <a:lnTo>
                  <a:pt x="813812" y="370331"/>
                </a:lnTo>
                <a:lnTo>
                  <a:pt x="809240" y="374903"/>
                </a:lnTo>
                <a:lnTo>
                  <a:pt x="813812" y="374903"/>
                </a:lnTo>
                <a:close/>
              </a:path>
              <a:path w="4000500" h="498475">
                <a:moveTo>
                  <a:pt x="813812" y="498347"/>
                </a:moveTo>
                <a:lnTo>
                  <a:pt x="813812" y="374903"/>
                </a:lnTo>
                <a:lnTo>
                  <a:pt x="809240" y="374903"/>
                </a:lnTo>
                <a:lnTo>
                  <a:pt x="809240" y="487214"/>
                </a:lnTo>
                <a:lnTo>
                  <a:pt x="810764" y="487679"/>
                </a:lnTo>
                <a:lnTo>
                  <a:pt x="810764" y="497417"/>
                </a:lnTo>
                <a:lnTo>
                  <a:pt x="813812" y="498347"/>
                </a:lnTo>
                <a:close/>
              </a:path>
              <a:path w="4000500" h="498475">
                <a:moveTo>
                  <a:pt x="4000496" y="249935"/>
                </a:moveTo>
                <a:lnTo>
                  <a:pt x="3186680" y="0"/>
                </a:lnTo>
                <a:lnTo>
                  <a:pt x="3186680" y="123443"/>
                </a:lnTo>
                <a:lnTo>
                  <a:pt x="3189728" y="123443"/>
                </a:lnTo>
                <a:lnTo>
                  <a:pt x="3189728" y="10667"/>
                </a:lnTo>
                <a:lnTo>
                  <a:pt x="3195824" y="6095"/>
                </a:lnTo>
                <a:lnTo>
                  <a:pt x="3195824" y="12528"/>
                </a:lnTo>
                <a:lnTo>
                  <a:pt x="3971248" y="249173"/>
                </a:lnTo>
                <a:lnTo>
                  <a:pt x="3983732" y="245363"/>
                </a:lnTo>
                <a:lnTo>
                  <a:pt x="3983732" y="255053"/>
                </a:lnTo>
                <a:lnTo>
                  <a:pt x="4000496" y="249935"/>
                </a:lnTo>
                <a:close/>
              </a:path>
              <a:path w="4000500" h="498475">
                <a:moveTo>
                  <a:pt x="3191252" y="132587"/>
                </a:moveTo>
                <a:lnTo>
                  <a:pt x="3191252" y="123443"/>
                </a:lnTo>
                <a:lnTo>
                  <a:pt x="3186680" y="128015"/>
                </a:lnTo>
                <a:lnTo>
                  <a:pt x="3186680" y="132587"/>
                </a:lnTo>
                <a:lnTo>
                  <a:pt x="3191252" y="132587"/>
                </a:lnTo>
                <a:close/>
              </a:path>
              <a:path w="4000500" h="498475">
                <a:moveTo>
                  <a:pt x="3191252" y="374903"/>
                </a:moveTo>
                <a:lnTo>
                  <a:pt x="3186680" y="370331"/>
                </a:lnTo>
                <a:lnTo>
                  <a:pt x="3186680" y="374903"/>
                </a:lnTo>
                <a:lnTo>
                  <a:pt x="3191252" y="374903"/>
                </a:lnTo>
                <a:close/>
              </a:path>
              <a:path w="4000500" h="498475">
                <a:moveTo>
                  <a:pt x="3191252" y="487214"/>
                </a:moveTo>
                <a:lnTo>
                  <a:pt x="3191252" y="374903"/>
                </a:lnTo>
                <a:lnTo>
                  <a:pt x="3186680" y="374903"/>
                </a:lnTo>
                <a:lnTo>
                  <a:pt x="3186680" y="498347"/>
                </a:lnTo>
                <a:lnTo>
                  <a:pt x="3189728" y="497417"/>
                </a:lnTo>
                <a:lnTo>
                  <a:pt x="3189728" y="487679"/>
                </a:lnTo>
                <a:lnTo>
                  <a:pt x="3191252" y="487214"/>
                </a:lnTo>
                <a:close/>
              </a:path>
              <a:path w="4000500" h="498475">
                <a:moveTo>
                  <a:pt x="3195824" y="12528"/>
                </a:moveTo>
                <a:lnTo>
                  <a:pt x="3195824" y="6095"/>
                </a:lnTo>
                <a:lnTo>
                  <a:pt x="3189728" y="10667"/>
                </a:lnTo>
                <a:lnTo>
                  <a:pt x="3195824" y="12528"/>
                </a:lnTo>
                <a:close/>
              </a:path>
              <a:path w="4000500" h="498475">
                <a:moveTo>
                  <a:pt x="3195824" y="132587"/>
                </a:moveTo>
                <a:lnTo>
                  <a:pt x="3195824" y="12528"/>
                </a:lnTo>
                <a:lnTo>
                  <a:pt x="3189728" y="10667"/>
                </a:lnTo>
                <a:lnTo>
                  <a:pt x="3189728" y="123443"/>
                </a:lnTo>
                <a:lnTo>
                  <a:pt x="3191252" y="123443"/>
                </a:lnTo>
                <a:lnTo>
                  <a:pt x="3191252" y="132587"/>
                </a:lnTo>
                <a:lnTo>
                  <a:pt x="3195824" y="132587"/>
                </a:lnTo>
                <a:close/>
              </a:path>
              <a:path w="4000500" h="498475">
                <a:moveTo>
                  <a:pt x="3983732" y="255053"/>
                </a:moveTo>
                <a:lnTo>
                  <a:pt x="3983732" y="252983"/>
                </a:lnTo>
                <a:lnTo>
                  <a:pt x="3971248" y="249173"/>
                </a:lnTo>
                <a:lnTo>
                  <a:pt x="3189728" y="487679"/>
                </a:lnTo>
                <a:lnTo>
                  <a:pt x="3195824" y="492251"/>
                </a:lnTo>
                <a:lnTo>
                  <a:pt x="3195824" y="495556"/>
                </a:lnTo>
                <a:lnTo>
                  <a:pt x="3983732" y="255053"/>
                </a:lnTo>
                <a:close/>
              </a:path>
              <a:path w="4000500" h="498475">
                <a:moveTo>
                  <a:pt x="3195824" y="495556"/>
                </a:moveTo>
                <a:lnTo>
                  <a:pt x="3195824" y="492251"/>
                </a:lnTo>
                <a:lnTo>
                  <a:pt x="3189728" y="487679"/>
                </a:lnTo>
                <a:lnTo>
                  <a:pt x="3189728" y="497417"/>
                </a:lnTo>
                <a:lnTo>
                  <a:pt x="3195824" y="495556"/>
                </a:lnTo>
                <a:close/>
              </a:path>
              <a:path w="4000500" h="498475">
                <a:moveTo>
                  <a:pt x="3983732" y="252983"/>
                </a:moveTo>
                <a:lnTo>
                  <a:pt x="3983732" y="245363"/>
                </a:lnTo>
                <a:lnTo>
                  <a:pt x="3971248" y="249173"/>
                </a:lnTo>
                <a:lnTo>
                  <a:pt x="3983732" y="252983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534290" y="3558539"/>
            <a:ext cx="2013203" cy="1234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458349" y="5507735"/>
            <a:ext cx="433070" cy="314325"/>
          </a:xfrm>
          <a:custGeom>
            <a:avLst/>
            <a:gdLst/>
            <a:ahLst/>
            <a:cxnLst/>
            <a:rect l="l" t="t" r="r" b="b"/>
            <a:pathLst>
              <a:path w="433069" h="314325">
                <a:moveTo>
                  <a:pt x="184400" y="67055"/>
                </a:moveTo>
                <a:lnTo>
                  <a:pt x="184400" y="0"/>
                </a:lnTo>
                <a:lnTo>
                  <a:pt x="0" y="0"/>
                </a:lnTo>
                <a:lnTo>
                  <a:pt x="0" y="313943"/>
                </a:lnTo>
                <a:lnTo>
                  <a:pt x="76196" y="313943"/>
                </a:lnTo>
                <a:lnTo>
                  <a:pt x="76196" y="67055"/>
                </a:lnTo>
                <a:lnTo>
                  <a:pt x="184400" y="67055"/>
                </a:lnTo>
                <a:close/>
              </a:path>
              <a:path w="433069" h="314325">
                <a:moveTo>
                  <a:pt x="169160" y="185927"/>
                </a:moveTo>
                <a:lnTo>
                  <a:pt x="169160" y="121919"/>
                </a:lnTo>
                <a:lnTo>
                  <a:pt x="76196" y="121919"/>
                </a:lnTo>
                <a:lnTo>
                  <a:pt x="76196" y="185927"/>
                </a:lnTo>
                <a:lnTo>
                  <a:pt x="169160" y="185927"/>
                </a:lnTo>
                <a:close/>
              </a:path>
              <a:path w="433069" h="314325">
                <a:moveTo>
                  <a:pt x="432812" y="313943"/>
                </a:moveTo>
                <a:lnTo>
                  <a:pt x="341372" y="0"/>
                </a:lnTo>
                <a:lnTo>
                  <a:pt x="260600" y="0"/>
                </a:lnTo>
                <a:lnTo>
                  <a:pt x="169160" y="313943"/>
                </a:lnTo>
                <a:lnTo>
                  <a:pt x="245360" y="313943"/>
                </a:lnTo>
                <a:lnTo>
                  <a:pt x="248551" y="301132"/>
                </a:lnTo>
                <a:lnTo>
                  <a:pt x="254362" y="274939"/>
                </a:lnTo>
                <a:lnTo>
                  <a:pt x="257552" y="262127"/>
                </a:lnTo>
                <a:lnTo>
                  <a:pt x="274316" y="262127"/>
                </a:lnTo>
                <a:lnTo>
                  <a:pt x="274316" y="193547"/>
                </a:lnTo>
                <a:lnTo>
                  <a:pt x="280293" y="165854"/>
                </a:lnTo>
                <a:lnTo>
                  <a:pt x="300224" y="80771"/>
                </a:lnTo>
                <a:lnTo>
                  <a:pt x="320156" y="165854"/>
                </a:lnTo>
                <a:lnTo>
                  <a:pt x="326132" y="193547"/>
                </a:lnTo>
                <a:lnTo>
                  <a:pt x="326132" y="262127"/>
                </a:lnTo>
                <a:lnTo>
                  <a:pt x="342896" y="262127"/>
                </a:lnTo>
                <a:lnTo>
                  <a:pt x="345421" y="274939"/>
                </a:lnTo>
                <a:lnTo>
                  <a:pt x="351040" y="301132"/>
                </a:lnTo>
                <a:lnTo>
                  <a:pt x="353564" y="313943"/>
                </a:lnTo>
                <a:lnTo>
                  <a:pt x="432812" y="313943"/>
                </a:lnTo>
                <a:close/>
              </a:path>
              <a:path w="433069" h="314325">
                <a:moveTo>
                  <a:pt x="326132" y="262127"/>
                </a:moveTo>
                <a:lnTo>
                  <a:pt x="326132" y="193547"/>
                </a:lnTo>
                <a:lnTo>
                  <a:pt x="274316" y="193547"/>
                </a:lnTo>
                <a:lnTo>
                  <a:pt x="274316" y="262127"/>
                </a:lnTo>
                <a:lnTo>
                  <a:pt x="326132" y="26212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732665" y="5588507"/>
            <a:ext cx="52069" cy="113030"/>
          </a:xfrm>
          <a:custGeom>
            <a:avLst/>
            <a:gdLst/>
            <a:ahLst/>
            <a:cxnLst/>
            <a:rect l="l" t="t" r="r" b="b"/>
            <a:pathLst>
              <a:path w="52069" h="113029">
                <a:moveTo>
                  <a:pt x="25907" y="0"/>
                </a:moveTo>
                <a:lnTo>
                  <a:pt x="19073" y="28551"/>
                </a:lnTo>
                <a:lnTo>
                  <a:pt x="12382" y="56959"/>
                </a:lnTo>
                <a:lnTo>
                  <a:pt x="5976" y="85082"/>
                </a:lnTo>
                <a:lnTo>
                  <a:pt x="0" y="112775"/>
                </a:lnTo>
                <a:lnTo>
                  <a:pt x="12811" y="112775"/>
                </a:lnTo>
                <a:lnTo>
                  <a:pt x="25907" y="112775"/>
                </a:lnTo>
                <a:lnTo>
                  <a:pt x="39004" y="112775"/>
                </a:lnTo>
                <a:lnTo>
                  <a:pt x="51815" y="112775"/>
                </a:lnTo>
                <a:lnTo>
                  <a:pt x="45839" y="85082"/>
                </a:lnTo>
                <a:lnTo>
                  <a:pt x="39433" y="56959"/>
                </a:lnTo>
                <a:lnTo>
                  <a:pt x="32742" y="28551"/>
                </a:lnTo>
                <a:lnTo>
                  <a:pt x="2590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627509" y="5507735"/>
            <a:ext cx="264160" cy="314325"/>
          </a:xfrm>
          <a:custGeom>
            <a:avLst/>
            <a:gdLst/>
            <a:ahLst/>
            <a:cxnLst/>
            <a:rect l="l" t="t" r="r" b="b"/>
            <a:pathLst>
              <a:path w="264160" h="314325">
                <a:moveTo>
                  <a:pt x="91439" y="0"/>
                </a:moveTo>
                <a:lnTo>
                  <a:pt x="111775" y="0"/>
                </a:lnTo>
                <a:lnTo>
                  <a:pt x="131825" y="0"/>
                </a:lnTo>
                <a:lnTo>
                  <a:pt x="151876" y="0"/>
                </a:lnTo>
                <a:lnTo>
                  <a:pt x="172211" y="0"/>
                </a:lnTo>
                <a:lnTo>
                  <a:pt x="187451" y="52465"/>
                </a:lnTo>
                <a:lnTo>
                  <a:pt x="202691" y="104760"/>
                </a:lnTo>
                <a:lnTo>
                  <a:pt x="217931" y="156971"/>
                </a:lnTo>
                <a:lnTo>
                  <a:pt x="233171" y="209183"/>
                </a:lnTo>
                <a:lnTo>
                  <a:pt x="248411" y="261478"/>
                </a:lnTo>
                <a:lnTo>
                  <a:pt x="263651" y="313943"/>
                </a:lnTo>
                <a:lnTo>
                  <a:pt x="244197" y="313943"/>
                </a:lnTo>
                <a:lnTo>
                  <a:pt x="224599" y="313943"/>
                </a:lnTo>
                <a:lnTo>
                  <a:pt x="204716" y="313943"/>
                </a:lnTo>
                <a:lnTo>
                  <a:pt x="184403" y="313943"/>
                </a:lnTo>
                <a:lnTo>
                  <a:pt x="181879" y="301132"/>
                </a:lnTo>
                <a:lnTo>
                  <a:pt x="179069" y="288035"/>
                </a:lnTo>
                <a:lnTo>
                  <a:pt x="176260" y="274939"/>
                </a:lnTo>
                <a:lnTo>
                  <a:pt x="173735" y="262127"/>
                </a:lnTo>
                <a:lnTo>
                  <a:pt x="152042" y="262127"/>
                </a:lnTo>
                <a:lnTo>
                  <a:pt x="130492" y="262127"/>
                </a:lnTo>
                <a:lnTo>
                  <a:pt x="109227" y="262127"/>
                </a:lnTo>
                <a:lnTo>
                  <a:pt x="88391" y="262127"/>
                </a:lnTo>
                <a:lnTo>
                  <a:pt x="85201" y="274939"/>
                </a:lnTo>
                <a:lnTo>
                  <a:pt x="82295" y="288035"/>
                </a:lnTo>
                <a:lnTo>
                  <a:pt x="79390" y="301132"/>
                </a:lnTo>
                <a:lnTo>
                  <a:pt x="76199" y="313943"/>
                </a:lnTo>
                <a:lnTo>
                  <a:pt x="57650" y="313943"/>
                </a:lnTo>
                <a:lnTo>
                  <a:pt x="38671" y="313943"/>
                </a:lnTo>
                <a:lnTo>
                  <a:pt x="19407" y="313943"/>
                </a:lnTo>
                <a:lnTo>
                  <a:pt x="0" y="313943"/>
                </a:lnTo>
                <a:lnTo>
                  <a:pt x="15239" y="261478"/>
                </a:lnTo>
                <a:lnTo>
                  <a:pt x="30479" y="209183"/>
                </a:lnTo>
                <a:lnTo>
                  <a:pt x="45719" y="156971"/>
                </a:lnTo>
                <a:lnTo>
                  <a:pt x="60959" y="104760"/>
                </a:lnTo>
                <a:lnTo>
                  <a:pt x="76199" y="52465"/>
                </a:lnTo>
                <a:lnTo>
                  <a:pt x="91439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458349" y="5507735"/>
            <a:ext cx="184785" cy="314325"/>
          </a:xfrm>
          <a:custGeom>
            <a:avLst/>
            <a:gdLst/>
            <a:ahLst/>
            <a:cxnLst/>
            <a:rect l="l" t="t" r="r" b="b"/>
            <a:pathLst>
              <a:path w="184785" h="314325">
                <a:moveTo>
                  <a:pt x="0" y="0"/>
                </a:moveTo>
                <a:lnTo>
                  <a:pt x="46600" y="0"/>
                </a:lnTo>
                <a:lnTo>
                  <a:pt x="92771" y="0"/>
                </a:lnTo>
                <a:lnTo>
                  <a:pt x="138657" y="0"/>
                </a:lnTo>
                <a:lnTo>
                  <a:pt x="184400" y="0"/>
                </a:lnTo>
                <a:lnTo>
                  <a:pt x="184400" y="16906"/>
                </a:lnTo>
                <a:lnTo>
                  <a:pt x="184400" y="33527"/>
                </a:lnTo>
                <a:lnTo>
                  <a:pt x="184400" y="50149"/>
                </a:lnTo>
                <a:lnTo>
                  <a:pt x="184400" y="67055"/>
                </a:lnTo>
                <a:lnTo>
                  <a:pt x="157850" y="67055"/>
                </a:lnTo>
                <a:lnTo>
                  <a:pt x="130870" y="67055"/>
                </a:lnTo>
                <a:lnTo>
                  <a:pt x="103605" y="67055"/>
                </a:lnTo>
                <a:lnTo>
                  <a:pt x="76196" y="67055"/>
                </a:lnTo>
                <a:lnTo>
                  <a:pt x="76196" y="80771"/>
                </a:lnTo>
                <a:lnTo>
                  <a:pt x="76196" y="94487"/>
                </a:lnTo>
                <a:lnTo>
                  <a:pt x="76196" y="108203"/>
                </a:lnTo>
                <a:lnTo>
                  <a:pt x="76196" y="121919"/>
                </a:lnTo>
                <a:lnTo>
                  <a:pt x="99295" y="121919"/>
                </a:lnTo>
                <a:lnTo>
                  <a:pt x="122678" y="121919"/>
                </a:lnTo>
                <a:lnTo>
                  <a:pt x="146062" y="121919"/>
                </a:lnTo>
                <a:lnTo>
                  <a:pt x="169160" y="121919"/>
                </a:lnTo>
                <a:lnTo>
                  <a:pt x="169160" y="137921"/>
                </a:lnTo>
                <a:lnTo>
                  <a:pt x="169160" y="153923"/>
                </a:lnTo>
                <a:lnTo>
                  <a:pt x="169160" y="169925"/>
                </a:lnTo>
                <a:lnTo>
                  <a:pt x="169160" y="185927"/>
                </a:lnTo>
                <a:lnTo>
                  <a:pt x="146062" y="185927"/>
                </a:lnTo>
                <a:lnTo>
                  <a:pt x="122678" y="185927"/>
                </a:lnTo>
                <a:lnTo>
                  <a:pt x="99295" y="185927"/>
                </a:lnTo>
                <a:lnTo>
                  <a:pt x="76196" y="185927"/>
                </a:lnTo>
                <a:lnTo>
                  <a:pt x="76196" y="217931"/>
                </a:lnTo>
                <a:lnTo>
                  <a:pt x="76196" y="249935"/>
                </a:lnTo>
                <a:lnTo>
                  <a:pt x="76196" y="281939"/>
                </a:lnTo>
                <a:lnTo>
                  <a:pt x="76196" y="313943"/>
                </a:lnTo>
                <a:lnTo>
                  <a:pt x="57005" y="313943"/>
                </a:lnTo>
                <a:lnTo>
                  <a:pt x="38099" y="313943"/>
                </a:lnTo>
                <a:lnTo>
                  <a:pt x="19192" y="313943"/>
                </a:lnTo>
                <a:lnTo>
                  <a:pt x="0" y="313943"/>
                </a:lnTo>
                <a:lnTo>
                  <a:pt x="0" y="261478"/>
                </a:lnTo>
                <a:lnTo>
                  <a:pt x="0" y="209183"/>
                </a:lnTo>
                <a:lnTo>
                  <a:pt x="0" y="156971"/>
                </a:lnTo>
                <a:lnTo>
                  <a:pt x="0" y="104760"/>
                </a:lnTo>
                <a:lnTo>
                  <a:pt x="0" y="52465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1320685" y="464819"/>
            <a:ext cx="2201545" cy="3702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11809" algn="l"/>
              </a:tabLst>
            </a:pP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IL</a:t>
            </a:r>
            <a:r>
              <a:rPr dirty="0" sz="24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PROGETTO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677763" y="464819"/>
            <a:ext cx="2343150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32130" algn="l"/>
              </a:tabLst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SI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>
                <a:solidFill>
                  <a:srgbClr val="FF0000"/>
                </a:solidFill>
                <a:latin typeface="Tahoma"/>
                <a:cs typeface="Tahoma"/>
              </a:rPr>
              <a:t>SUDDIVIDE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261729" y="464819"/>
            <a:ext cx="1908175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61670" algn="l"/>
              </a:tabLst>
            </a:pP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IN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INQUE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410528" y="464819"/>
            <a:ext cx="1235075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IV</a:t>
            </a:r>
            <a:r>
              <a:rPr dirty="0" sz="2400" spc="-5" b="1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LL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I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472828" y="4111750"/>
            <a:ext cx="7099300" cy="2489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034">
              <a:lnSpc>
                <a:spcPct val="100000"/>
              </a:lnSpc>
              <a:tabLst>
                <a:tab pos="408305" algn="l"/>
                <a:tab pos="1402715" algn="l"/>
                <a:tab pos="2256155" algn="l"/>
                <a:tab pos="3141345" algn="l"/>
                <a:tab pos="4548505" algn="l"/>
                <a:tab pos="5542280" algn="l"/>
                <a:tab pos="5926455" algn="l"/>
                <a:tab pos="6746875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=	</a:t>
            </a:r>
            <a:r>
              <a:rPr dirty="0" sz="1800" spc="-5" b="1" u="heavy">
                <a:solidFill>
                  <a:srgbClr val="FFFF00"/>
                </a:solidFill>
                <a:latin typeface="Tahoma"/>
                <a:cs typeface="Tahoma"/>
              </a:rPr>
              <a:t>Livello</a:t>
            </a:r>
            <a:r>
              <a:rPr dirty="0" sz="1800" spc="-5" u="heavy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 u="heavy">
                <a:solidFill>
                  <a:srgbClr val="FFFF00"/>
                </a:solidFill>
                <a:latin typeface="Tahoma"/>
                <a:cs typeface="Tahoma"/>
              </a:rPr>
              <a:t>base,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sacco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pompiere,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rivolto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tutto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il</a:t>
            </a:r>
            <a:endParaRPr sz="1800">
              <a:latin typeface="Tahoma"/>
              <a:cs typeface="Tahoma"/>
            </a:endParaRPr>
          </a:p>
          <a:p>
            <a:pPr marL="483234" marR="208279">
              <a:lnSpc>
                <a:spcPct val="100000"/>
              </a:lnSpc>
              <a:spcBef>
                <a:spcPts val="35"/>
              </a:spcBef>
              <a:tabLst>
                <a:tab pos="1850389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personale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operativo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( </a:t>
            </a:r>
            <a:r>
              <a:rPr dirty="0" sz="1600" b="1">
                <a:solidFill>
                  <a:srgbClr val="FFFF00"/>
                </a:solidFill>
                <a:latin typeface="Tahoma"/>
                <a:cs typeface="Tahoma"/>
              </a:rPr>
              <a:t>dinamica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600" b="1">
                <a:solidFill>
                  <a:srgbClr val="FFFF00"/>
                </a:solidFill>
                <a:latin typeface="Tahoma"/>
                <a:cs typeface="Tahoma"/>
              </a:rPr>
              <a:t>gruppo-il</a:t>
            </a:r>
            <a:r>
              <a:rPr dirty="0" sz="1600" spc="3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gruppo</a:t>
            </a:r>
            <a:r>
              <a:rPr dirty="0" sz="1600" spc="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lavora </a:t>
            </a:r>
            <a:r>
              <a:rPr dirty="0" sz="16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il</a:t>
            </a:r>
            <a:r>
              <a:rPr dirty="0" sz="1600" spc="-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 b="1">
                <a:solidFill>
                  <a:srgbClr val="FFFF00"/>
                </a:solidFill>
                <a:latin typeface="Tahoma"/>
                <a:cs typeface="Tahoma"/>
              </a:rPr>
              <a:t>singolo)</a:t>
            </a:r>
            <a:endParaRPr sz="1600">
              <a:latin typeface="Tahoma"/>
              <a:cs typeface="Tahoma"/>
            </a:endParaRPr>
          </a:p>
          <a:p>
            <a:pPr marL="13970">
              <a:lnSpc>
                <a:spcPct val="100000"/>
              </a:lnSpc>
              <a:spcBef>
                <a:spcPts val="480"/>
              </a:spcBef>
              <a:tabLst>
                <a:tab pos="464820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=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Indipendenza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dell’operatore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nel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movimentarsi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endParaRPr sz="1800">
              <a:latin typeface="Tahoma"/>
              <a:cs typeface="Tahoma"/>
            </a:endParaRPr>
          </a:p>
          <a:p>
            <a:pPr algn="ctr" marR="178435">
              <a:lnSpc>
                <a:spcPct val="100000"/>
              </a:lnSpc>
              <a:spcBef>
                <a:spcPts val="235"/>
              </a:spcBef>
            </a:pP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(fa </a:t>
            </a:r>
            <a:r>
              <a:rPr dirty="0" sz="1600" spc="-10" b="1">
                <a:solidFill>
                  <a:srgbClr val="FFFF00"/>
                </a:solidFill>
                <a:latin typeface="Tahoma"/>
                <a:cs typeface="Tahoma"/>
              </a:rPr>
              <a:t>scelte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operative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ed</a:t>
            </a:r>
            <a:r>
              <a:rPr dirty="0" sz="1600" spc="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Tahoma"/>
                <a:cs typeface="Tahoma"/>
              </a:rPr>
              <a:t>organizzative)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463550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=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Capacità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operative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negli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ambienti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fluviali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ed</a:t>
            </a:r>
            <a:r>
              <a:rPr dirty="0" sz="1800" spc="-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alluvionali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  <a:tabLst>
                <a:tab pos="466725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Utilizzo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attrezzature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operazioni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squadra</a:t>
            </a:r>
            <a:r>
              <a:rPr dirty="0" sz="1800" spc="3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complesse</a:t>
            </a:r>
            <a:endParaRPr sz="1800">
              <a:latin typeface="Tahoma"/>
              <a:cs typeface="Tahoma"/>
            </a:endParaRPr>
          </a:p>
          <a:p>
            <a:pPr marL="478790">
              <a:lnSpc>
                <a:spcPct val="100000"/>
              </a:lnSpc>
              <a:spcBef>
                <a:spcPts val="400"/>
              </a:spcBef>
            </a:pP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(pianifica-gestisce-esegue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operazioni </a:t>
            </a: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singole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squadra</a:t>
            </a:r>
            <a:r>
              <a:rPr dirty="0" sz="1400" spc="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complesse)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451492" y="6697977"/>
            <a:ext cx="3291204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99415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=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Operazioni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</a:t>
            </a:r>
            <a:r>
              <a:rPr dirty="0" sz="18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elicottero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269865" y="6821420"/>
            <a:ext cx="110489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98683" y="970788"/>
            <a:ext cx="3020567" cy="27492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75965" y="1115568"/>
            <a:ext cx="3479291" cy="2310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490850" y="3777996"/>
            <a:ext cx="2307335" cy="32857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957716" y="569976"/>
            <a:ext cx="12522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00FF00"/>
                </a:solidFill>
                <a:latin typeface="Arial Black"/>
                <a:cs typeface="Arial Black"/>
              </a:rPr>
              <a:t>Livello</a:t>
            </a:r>
            <a:r>
              <a:rPr dirty="0" sz="1800" spc="-90">
                <a:solidFill>
                  <a:srgbClr val="00FF00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00FF00"/>
                </a:solidFill>
                <a:latin typeface="Arial Black"/>
                <a:cs typeface="Arial Black"/>
              </a:rPr>
              <a:t>1A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78255" y="641603"/>
            <a:ext cx="12522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FF3200"/>
                </a:solidFill>
                <a:latin typeface="Arial Black"/>
                <a:cs typeface="Arial Black"/>
              </a:rPr>
              <a:t>Livello</a:t>
            </a:r>
            <a:r>
              <a:rPr dirty="0" sz="1800" spc="-90">
                <a:solidFill>
                  <a:srgbClr val="FF3200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FF3200"/>
                </a:solidFill>
                <a:latin typeface="Arial Black"/>
                <a:cs typeface="Arial Black"/>
              </a:rPr>
              <a:t>2A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00816" y="4817361"/>
            <a:ext cx="5645785" cy="939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406265">
              <a:lnSpc>
                <a:spcPct val="100000"/>
              </a:lnSpc>
            </a:pPr>
            <a:r>
              <a:rPr dirty="0" sz="1800" spc="-10">
                <a:solidFill>
                  <a:srgbClr val="3299FF"/>
                </a:solidFill>
                <a:latin typeface="Arial Black"/>
                <a:cs typeface="Arial Black"/>
              </a:rPr>
              <a:t>Livello</a:t>
            </a:r>
            <a:r>
              <a:rPr dirty="0" sz="1800" spc="-90">
                <a:solidFill>
                  <a:srgbClr val="3299FF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3299FF"/>
                </a:solidFill>
                <a:latin typeface="Arial Black"/>
                <a:cs typeface="Arial Black"/>
              </a:rPr>
              <a:t>2B</a:t>
            </a:r>
            <a:endParaRPr sz="18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00FF00"/>
                </a:solidFill>
                <a:latin typeface="Arial Black"/>
                <a:cs typeface="Arial Black"/>
              </a:rPr>
              <a:t>Livello</a:t>
            </a:r>
            <a:r>
              <a:rPr dirty="0" sz="1800" spc="-90">
                <a:solidFill>
                  <a:srgbClr val="00FF00"/>
                </a:solidFill>
                <a:latin typeface="Arial Black"/>
                <a:cs typeface="Arial Black"/>
              </a:rPr>
              <a:t> </a:t>
            </a:r>
            <a:r>
              <a:rPr dirty="0" sz="1800" spc="-5">
                <a:solidFill>
                  <a:srgbClr val="00FF00"/>
                </a:solidFill>
                <a:latin typeface="Arial Black"/>
                <a:cs typeface="Arial Black"/>
              </a:rPr>
              <a:t>1B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98683" y="3922776"/>
            <a:ext cx="2464307" cy="32842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490850" y="4283964"/>
            <a:ext cx="3888104" cy="2870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Times New Roman"/>
              <a:cs typeface="Times New Roman"/>
            </a:endParaRPr>
          </a:p>
          <a:p>
            <a:pPr algn="r" marR="3175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415" rIns="0" bIns="0" rtlCol="0" vert="horz">
            <a:spAutoFit/>
          </a:bodyPr>
          <a:lstStyle/>
          <a:p>
            <a:pPr marL="71374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FLUVIALE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-</a:t>
            </a:r>
            <a:r>
              <a:rPr dirty="0" sz="40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ALLUVIONALE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90850" y="4283964"/>
            <a:ext cx="3887723" cy="2869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90850" y="1402080"/>
            <a:ext cx="3893820" cy="27569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243463" y="4283964"/>
            <a:ext cx="3706367" cy="2860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243463" y="1402080"/>
            <a:ext cx="3671315" cy="275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79888" y="4394706"/>
            <a:ext cx="8462010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ECNICHE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P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RIMO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OCCORSO</a:t>
            </a:r>
            <a:r>
              <a:rPr dirty="0" sz="2800" spc="4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ANITARIO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46692" y="5220205"/>
            <a:ext cx="632587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Obbligatorio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per accedere ai corsi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secondo</a:t>
            </a:r>
            <a:r>
              <a:rPr dirty="0" sz="2000" spc="-1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00"/>
                </a:solidFill>
                <a:latin typeface="Arial"/>
                <a:cs typeface="Arial"/>
              </a:rPr>
              <a:t>livello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970154" y="899160"/>
            <a:ext cx="4471415" cy="31668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627" rIns="0" bIns="0" rtlCol="0" vert="horz">
            <a:spAutoFit/>
          </a:bodyPr>
          <a:lstStyle/>
          <a:p>
            <a:pPr marL="1670685">
              <a:lnSpc>
                <a:spcPts val="5720"/>
              </a:lnSpc>
            </a:pPr>
            <a:r>
              <a:rPr dirty="0" sz="4800" spc="-10">
                <a:solidFill>
                  <a:srgbClr val="FF0000"/>
                </a:solidFill>
                <a:latin typeface="Tahoma"/>
                <a:cs typeface="Tahoma"/>
              </a:rPr>
              <a:t>FILOSOFIA</a:t>
            </a:r>
            <a:r>
              <a:rPr dirty="0" sz="4800" spc="-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800" spc="-5">
                <a:solidFill>
                  <a:srgbClr val="FF0000"/>
                </a:solidFill>
                <a:latin typeface="Tahoma"/>
                <a:cs typeface="Tahoma"/>
              </a:rPr>
              <a:t>SAF</a:t>
            </a:r>
            <a:endParaRPr sz="48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9" name="object 19"/>
          <p:cNvSpPr txBox="1"/>
          <p:nvPr/>
        </p:nvSpPr>
        <p:spPr>
          <a:xfrm>
            <a:off x="1310017" y="1842261"/>
            <a:ext cx="6871970" cy="4299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350" spc="-90" b="1">
                <a:solidFill>
                  <a:srgbClr val="FF32CC"/>
                </a:solidFill>
                <a:latin typeface="Tahoma"/>
                <a:cs typeface="Tahoma"/>
              </a:rPr>
              <a:t>FINALITA’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300">
              <a:latin typeface="Times New Roman"/>
              <a:cs typeface="Times New Roman"/>
            </a:endParaRPr>
          </a:p>
          <a:p>
            <a:pPr marL="1597025">
              <a:lnSpc>
                <a:spcPct val="100000"/>
              </a:lnSpc>
            </a:pPr>
            <a:r>
              <a:rPr dirty="0" sz="3800" spc="-140" b="1">
                <a:solidFill>
                  <a:srgbClr val="65FF32"/>
                </a:solidFill>
                <a:latin typeface="Tahoma"/>
                <a:cs typeface="Tahoma"/>
              </a:rPr>
              <a:t>RENDERE </a:t>
            </a:r>
            <a:r>
              <a:rPr dirty="0" sz="3800" spc="-110" b="1">
                <a:solidFill>
                  <a:srgbClr val="65FF32"/>
                </a:solidFill>
                <a:latin typeface="Tahoma"/>
                <a:cs typeface="Tahoma"/>
              </a:rPr>
              <a:t>IL</a:t>
            </a:r>
            <a:r>
              <a:rPr dirty="0" sz="3800" spc="-85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3800" spc="-145" b="1">
                <a:solidFill>
                  <a:srgbClr val="65FF32"/>
                </a:solidFill>
                <a:latin typeface="Tahoma"/>
                <a:cs typeface="Tahoma"/>
              </a:rPr>
              <a:t>LAVORO</a:t>
            </a:r>
            <a:endParaRPr sz="3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3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30">
                <a:solidFill>
                  <a:srgbClr val="FFFF00"/>
                </a:solidFill>
                <a:latin typeface="Tahoma"/>
                <a:cs typeface="Tahoma"/>
              </a:rPr>
              <a:t>PIU’</a:t>
            </a:r>
            <a:r>
              <a:rPr dirty="0" sz="3200" spc="-11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SICURO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3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30">
                <a:solidFill>
                  <a:srgbClr val="FFFF00"/>
                </a:solidFill>
                <a:latin typeface="Tahoma"/>
                <a:cs typeface="Tahoma"/>
              </a:rPr>
              <a:t>PIU’</a:t>
            </a:r>
            <a:r>
              <a:rPr dirty="0" sz="3200" spc="-7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EFFICACE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ts val="3460"/>
              </a:lnSpc>
              <a:spcBef>
                <a:spcPts val="815"/>
              </a:spcBef>
            </a:pPr>
            <a:r>
              <a:rPr dirty="0" sz="3200" spc="3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30">
                <a:solidFill>
                  <a:srgbClr val="FFFF00"/>
                </a:solidFill>
                <a:latin typeface="Tahoma"/>
                <a:cs typeface="Tahoma"/>
              </a:rPr>
              <a:t>PIU’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RISPONDENTE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ALLE</a:t>
            </a:r>
            <a:r>
              <a:rPr dirty="0" sz="3200" spc="-1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MODERNE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ESIGENZE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3200" spc="-9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SOCCORSO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5871" rIns="0" bIns="0" rtlCol="0" vert="horz">
            <a:spAutoFit/>
          </a:bodyPr>
          <a:lstStyle/>
          <a:p>
            <a:pPr marL="176212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FILOSOFIA</a:t>
            </a:r>
            <a:r>
              <a:rPr dirty="0" spc="-7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SAF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4120272" y="2011171"/>
            <a:ext cx="2775585" cy="607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10" b="1">
                <a:solidFill>
                  <a:srgbClr val="FF00FF"/>
                </a:solidFill>
                <a:latin typeface="Tahoma"/>
                <a:cs typeface="Tahoma"/>
              </a:rPr>
              <a:t>O</a:t>
            </a:r>
            <a:r>
              <a:rPr dirty="0" sz="4000" spc="-15" b="1">
                <a:solidFill>
                  <a:srgbClr val="FF00FF"/>
                </a:solidFill>
                <a:latin typeface="Tahoma"/>
                <a:cs typeface="Tahoma"/>
              </a:rPr>
              <a:t>B</a:t>
            </a:r>
            <a:r>
              <a:rPr dirty="0" sz="4000" spc="-10" b="1">
                <a:solidFill>
                  <a:srgbClr val="FF00FF"/>
                </a:solidFill>
                <a:latin typeface="Tahoma"/>
                <a:cs typeface="Tahoma"/>
              </a:rPr>
              <a:t>I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ETT</a:t>
            </a:r>
            <a:r>
              <a:rPr dirty="0" sz="4000" spc="-10" b="1">
                <a:solidFill>
                  <a:srgbClr val="FF00FF"/>
                </a:solidFill>
                <a:latin typeface="Tahoma"/>
                <a:cs typeface="Tahoma"/>
              </a:rPr>
              <a:t>I</a:t>
            </a:r>
            <a:r>
              <a:rPr dirty="0" sz="4000" b="1">
                <a:solidFill>
                  <a:srgbClr val="FF00FF"/>
                </a:solidFill>
                <a:latin typeface="Tahoma"/>
                <a:cs typeface="Tahoma"/>
              </a:rPr>
              <a:t>V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59318" y="3498086"/>
            <a:ext cx="4013200" cy="488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95325" algn="l"/>
              </a:tabLst>
            </a:pP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32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NUOVE</a:t>
            </a:r>
            <a:r>
              <a:rPr dirty="0" sz="3200" spc="-4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TECNICHE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2644" y="3498086"/>
            <a:ext cx="3398520" cy="976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</a:pPr>
            <a:r>
              <a:rPr dirty="0" sz="3200" spc="15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dirty="0" sz="3200" spc="-10">
                <a:solidFill>
                  <a:srgbClr val="FFFF00"/>
                </a:solidFill>
                <a:latin typeface="Tahoma"/>
                <a:cs typeface="Tahoma"/>
              </a:rPr>
              <a:t>’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C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Q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U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ISI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Z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IO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N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32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OPERATIVE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2644" y="4916930"/>
            <a:ext cx="6817359" cy="496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81965" indent="-469265">
              <a:lnSpc>
                <a:spcPct val="100000"/>
              </a:lnSpc>
              <a:buFont typeface="Wingdings"/>
              <a:buChar char=""/>
              <a:tabLst>
                <a:tab pos="482600" algn="l"/>
              </a:tabLst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UTILIZZO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MATERIALI</a:t>
            </a:r>
            <a:r>
              <a:rPr dirty="0" sz="3200" spc="-8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OMOLOGATI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1938655">
              <a:lnSpc>
                <a:spcPct val="100000"/>
              </a:lnSpc>
            </a:pPr>
            <a:r>
              <a:rPr dirty="0" sz="5400" spc="-5" i="1">
                <a:latin typeface="Arial"/>
                <a:cs typeface="Arial"/>
              </a:rPr>
              <a:t>PIU’</a:t>
            </a:r>
            <a:r>
              <a:rPr dirty="0" sz="5400" spc="-75" i="1">
                <a:latin typeface="Arial"/>
                <a:cs typeface="Arial"/>
              </a:rPr>
              <a:t> </a:t>
            </a:r>
            <a:r>
              <a:rPr dirty="0" sz="5400" spc="-5" i="1">
                <a:latin typeface="Arial"/>
                <a:cs typeface="Arial"/>
              </a:rPr>
              <a:t>SICURO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542678" y="2236722"/>
            <a:ext cx="6118860" cy="280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indent="10795">
              <a:lnSpc>
                <a:spcPct val="10000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PONENDO</a:t>
            </a:r>
            <a:r>
              <a:rPr dirty="0" sz="40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ATTENZIONE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000">
              <a:latin typeface="Times New Roman"/>
              <a:cs typeface="Times New Roman"/>
            </a:endParaRPr>
          </a:p>
          <a:p>
            <a:pPr marL="988060" marR="5080" indent="-975994">
              <a:lnSpc>
                <a:spcPct val="12000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ALLA </a:t>
            </a: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INCOLUMITA’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DEL  </a:t>
            </a: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SOCCORRITORE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1557655">
              <a:lnSpc>
                <a:spcPct val="100000"/>
              </a:lnSpc>
            </a:pPr>
            <a:r>
              <a:rPr dirty="0" sz="5400" spc="-5" i="1">
                <a:latin typeface="Arial"/>
                <a:cs typeface="Arial"/>
              </a:rPr>
              <a:t>PIU’</a:t>
            </a:r>
            <a:r>
              <a:rPr dirty="0" sz="5400" spc="-65" i="1">
                <a:latin typeface="Arial"/>
                <a:cs typeface="Arial"/>
              </a:rPr>
              <a:t> </a:t>
            </a:r>
            <a:r>
              <a:rPr dirty="0" sz="5400" spc="-5" i="1">
                <a:latin typeface="Arial"/>
                <a:cs typeface="Arial"/>
              </a:rPr>
              <a:t>EFFICACE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256420" y="2994150"/>
            <a:ext cx="3525520" cy="147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RAPIDITA’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39"/>
              </a:spcBef>
            </a:pPr>
            <a:r>
              <a:rPr dirty="0" sz="4000" spc="-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EFFICIENZA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745881" y="632967"/>
            <a:ext cx="7138670" cy="2011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1270">
              <a:lnSpc>
                <a:spcPct val="100000"/>
              </a:lnSpc>
            </a:pPr>
            <a:r>
              <a:rPr dirty="0"/>
              <a:t>PIU’ RISPONDENTE ALLE  MODERNE ESIGENZE</a:t>
            </a:r>
            <a:r>
              <a:rPr dirty="0" spc="-114"/>
              <a:t> </a:t>
            </a:r>
            <a:r>
              <a:rPr dirty="0"/>
              <a:t>DEL  SOCCORSO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680348" y="2874770"/>
            <a:ext cx="7077709" cy="2846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5280">
              <a:lnSpc>
                <a:spcPct val="100000"/>
              </a:lnSpc>
            </a:pPr>
            <a:r>
              <a:rPr dirty="0" sz="3200" b="1" i="1">
                <a:solidFill>
                  <a:srgbClr val="65FF32"/>
                </a:solidFill>
                <a:latin typeface="Arial"/>
                <a:cs typeface="Arial"/>
              </a:rPr>
              <a:t>ATTRAVERSO L’ACQUISIZIONE</a:t>
            </a:r>
            <a:r>
              <a:rPr dirty="0" sz="3200" spc="-170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3200" b="1" i="1">
                <a:solidFill>
                  <a:srgbClr val="65FF32"/>
                </a:solidFill>
                <a:latin typeface="Arial"/>
                <a:cs typeface="Arial"/>
              </a:rPr>
              <a:t>DI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50">
              <a:latin typeface="Times New Roman"/>
              <a:cs typeface="Times New Roman"/>
            </a:endParaRPr>
          </a:p>
          <a:p>
            <a:pPr marL="467995" indent="-455295">
              <a:lnSpc>
                <a:spcPct val="100000"/>
              </a:lnSpc>
              <a:buFont typeface="Wingdings"/>
              <a:buChar char=""/>
              <a:tabLst>
                <a:tab pos="468630" algn="l"/>
              </a:tabLst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CONOSCENZE</a:t>
            </a:r>
            <a:endParaRPr sz="3200">
              <a:latin typeface="Tahoma"/>
              <a:cs typeface="Tahoma"/>
            </a:endParaRPr>
          </a:p>
          <a:p>
            <a:pPr marL="474345" indent="-461645">
              <a:lnSpc>
                <a:spcPct val="100000"/>
              </a:lnSpc>
              <a:spcBef>
                <a:spcPts val="825"/>
              </a:spcBef>
              <a:buFont typeface="Wingdings"/>
              <a:buChar char=""/>
              <a:tabLst>
                <a:tab pos="474980" algn="l"/>
              </a:tabLst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CAPACITA’</a:t>
            </a:r>
            <a:endParaRPr sz="3200">
              <a:latin typeface="Tahoma"/>
              <a:cs typeface="Tahoma"/>
            </a:endParaRPr>
          </a:p>
          <a:p>
            <a:pPr marL="473709" indent="-461009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74345" algn="l"/>
              </a:tabLst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ABILITA’</a:t>
            </a:r>
            <a:r>
              <a:rPr dirty="0" sz="32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OPERATIVE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124084" y="399795"/>
            <a:ext cx="844296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Tahoma"/>
                <a:cs typeface="Tahoma"/>
              </a:rPr>
              <a:t>SICUREZZA</a:t>
            </a:r>
            <a:r>
              <a:rPr dirty="0" spc="-20">
                <a:latin typeface="Tahoma"/>
                <a:cs typeface="Tahoma"/>
              </a:rPr>
              <a:t> </a:t>
            </a:r>
            <a:r>
              <a:rPr dirty="0" spc="-5">
                <a:latin typeface="Tahoma"/>
                <a:cs typeface="Tahoma"/>
              </a:rPr>
              <a:t>DELL’OPERATORE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566049" y="2742182"/>
            <a:ext cx="7486650" cy="3295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15565" marR="66675" indent="-2540635">
              <a:lnSpc>
                <a:spcPct val="100000"/>
              </a:lnSpc>
              <a:buFont typeface="Wingdings"/>
              <a:buChar char=""/>
              <a:tabLst>
                <a:tab pos="650875" algn="l"/>
                <a:tab pos="651510" algn="l"/>
              </a:tabLst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CONOSCENZA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D’USO</a:t>
            </a:r>
            <a:r>
              <a:rPr dirty="0" sz="3200" spc="-1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DEI 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MATERIALI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2586355" marR="5080" indent="-2574290">
              <a:lnSpc>
                <a:spcPct val="100000"/>
              </a:lnSpc>
            </a:pPr>
            <a:r>
              <a:rPr dirty="0" sz="3200" spc="-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CONOSCENZA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DELLE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MANOVRE</a:t>
            </a:r>
            <a:r>
              <a:rPr dirty="0" sz="32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DA 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IMPIEGARE</a:t>
            </a:r>
            <a:endParaRPr sz="3200">
              <a:latin typeface="Tahoma"/>
              <a:cs typeface="Tahoma"/>
            </a:endParaRPr>
          </a:p>
          <a:p>
            <a:pPr algn="ctr" marL="635">
              <a:lnSpc>
                <a:spcPct val="100000"/>
              </a:lnSpc>
              <a:spcBef>
                <a:spcPts val="1180"/>
              </a:spcBef>
            </a:pPr>
            <a:r>
              <a:rPr dirty="0" sz="3350" spc="-90" b="1">
                <a:solidFill>
                  <a:srgbClr val="FF32CC"/>
                </a:solidFill>
                <a:latin typeface="Tahoma"/>
                <a:cs typeface="Tahoma"/>
              </a:rPr>
              <a:t>E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35056" y="1493519"/>
            <a:ext cx="3016250" cy="638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025"/>
              </a:lnSpc>
            </a:pPr>
            <a:r>
              <a:rPr dirty="0" sz="4200" spc="-114" b="1">
                <a:solidFill>
                  <a:srgbClr val="00FF00"/>
                </a:solidFill>
                <a:latin typeface="Tahoma"/>
                <a:cs typeface="Tahoma"/>
              </a:rPr>
              <a:t>SI</a:t>
            </a:r>
            <a:r>
              <a:rPr dirty="0" sz="4200" spc="-12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4200" spc="-135" b="1">
                <a:solidFill>
                  <a:srgbClr val="00FF00"/>
                </a:solidFill>
                <a:latin typeface="Tahoma"/>
                <a:cs typeface="Tahoma"/>
              </a:rPr>
              <a:t>OTTIENE</a:t>
            </a:r>
            <a:endParaRPr sz="4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131704" y="766571"/>
            <a:ext cx="8357870" cy="7378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469004" algn="l"/>
              </a:tabLst>
            </a:pPr>
            <a:r>
              <a:rPr dirty="0" sz="4800" spc="-5" i="1">
                <a:latin typeface="Arial"/>
                <a:cs typeface="Arial"/>
              </a:rPr>
              <a:t>CONCETTI	FONDAMENTALI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994292" y="2298698"/>
            <a:ext cx="6795134" cy="36880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76580" indent="-563880">
              <a:lnSpc>
                <a:spcPct val="100000"/>
              </a:lnSpc>
              <a:buFont typeface="Wingdings"/>
              <a:buChar char=""/>
              <a:tabLst>
                <a:tab pos="545465" algn="l"/>
                <a:tab pos="546100" algn="l"/>
              </a:tabLst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STANDARDIZZAZIONE</a:t>
            </a:r>
            <a:endParaRPr sz="320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spcBef>
                <a:spcPts val="1115"/>
              </a:spcBef>
              <a:buFont typeface="Wingdings"/>
              <a:buChar char=""/>
              <a:tabLst>
                <a:tab pos="545465" algn="l"/>
                <a:tab pos="54610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CONTROLLO</a:t>
            </a:r>
            <a:r>
              <a:rPr dirty="0" sz="3200" spc="-14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INCROCIATO</a:t>
            </a:r>
            <a:endParaRPr sz="320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spcBef>
                <a:spcPts val="1535"/>
              </a:spcBef>
              <a:buFont typeface="Wingdings"/>
              <a:buChar char=""/>
              <a:tabLst>
                <a:tab pos="545465" algn="l"/>
                <a:tab pos="54610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ANALISI DEI</a:t>
            </a:r>
            <a:r>
              <a:rPr dirty="0" sz="3200" spc="-1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RISCHI</a:t>
            </a:r>
            <a:endParaRPr sz="3200">
              <a:latin typeface="Arial"/>
              <a:cs typeface="Arial"/>
            </a:endParaRPr>
          </a:p>
          <a:p>
            <a:pPr marL="546100" indent="-533400">
              <a:lnSpc>
                <a:spcPct val="100000"/>
              </a:lnSpc>
              <a:spcBef>
                <a:spcPts val="1535"/>
              </a:spcBef>
              <a:buFont typeface="Wingdings"/>
              <a:buChar char=""/>
              <a:tabLst>
                <a:tab pos="545465" algn="l"/>
                <a:tab pos="546100" algn="l"/>
              </a:tabLst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REVERSIBILITA’</a:t>
            </a:r>
            <a:r>
              <a:rPr dirty="0" sz="3200" spc="-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DELL’ERRORE</a:t>
            </a:r>
            <a:endParaRPr sz="3200">
              <a:latin typeface="Arial"/>
              <a:cs typeface="Arial"/>
            </a:endParaRPr>
          </a:p>
          <a:p>
            <a:pPr marL="576580" marR="1183005" indent="-563880">
              <a:lnSpc>
                <a:spcPct val="102499"/>
              </a:lnSpc>
              <a:spcBef>
                <a:spcPts val="1440"/>
              </a:spcBef>
              <a:buFont typeface="Wingdings"/>
              <a:buChar char=""/>
              <a:tabLst>
                <a:tab pos="545465" algn="l"/>
                <a:tab pos="54610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RISCHIO ACCETTABILE</a:t>
            </a:r>
            <a:r>
              <a:rPr dirty="0" sz="3200" spc="-1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E  RISCHIO</a:t>
            </a:r>
            <a:r>
              <a:rPr dirty="0" sz="3200" spc="-1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ACCETATO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990600">
              <a:lnSpc>
                <a:spcPct val="100000"/>
              </a:lnSpc>
            </a:pPr>
            <a:r>
              <a:rPr dirty="0" i="1">
                <a:latin typeface="Arial"/>
                <a:cs typeface="Arial"/>
              </a:rPr>
              <a:t>S</a:t>
            </a:r>
            <a:r>
              <a:rPr dirty="0" spc="-5" i="1">
                <a:latin typeface="Arial"/>
                <a:cs typeface="Arial"/>
              </a:rPr>
              <a:t>T</a:t>
            </a:r>
            <a:r>
              <a:rPr dirty="0" i="1">
                <a:latin typeface="Arial"/>
                <a:cs typeface="Arial"/>
              </a:rPr>
              <a:t>ANDARD</a:t>
            </a:r>
            <a:r>
              <a:rPr dirty="0" spc="-5" i="1">
                <a:latin typeface="Arial"/>
                <a:cs typeface="Arial"/>
              </a:rPr>
              <a:t>I</a:t>
            </a:r>
            <a:r>
              <a:rPr dirty="0" spc="-5" i="1">
                <a:latin typeface="Arial"/>
                <a:cs typeface="Arial"/>
              </a:rPr>
              <a:t>ZZ</a:t>
            </a:r>
            <a:r>
              <a:rPr dirty="0" i="1">
                <a:latin typeface="Arial"/>
                <a:cs typeface="Arial"/>
              </a:rPr>
              <a:t>A</a:t>
            </a:r>
            <a:r>
              <a:rPr dirty="0" spc="-5" i="1">
                <a:latin typeface="Arial"/>
                <a:cs typeface="Arial"/>
              </a:rPr>
              <a:t>Z</a:t>
            </a:r>
            <a:r>
              <a:rPr dirty="0" spc="-5" i="1">
                <a:latin typeface="Arial"/>
                <a:cs typeface="Arial"/>
              </a:rPr>
              <a:t>I</a:t>
            </a:r>
            <a:r>
              <a:rPr dirty="0" spc="-10" i="1">
                <a:latin typeface="Arial"/>
                <a:cs typeface="Arial"/>
              </a:rPr>
              <a:t>O</a:t>
            </a:r>
            <a:r>
              <a:rPr dirty="0" i="1">
                <a:latin typeface="Arial"/>
                <a:cs typeface="Arial"/>
              </a:rPr>
              <a:t>N</a:t>
            </a:r>
            <a:r>
              <a:rPr dirty="0" i="1">
                <a:latin typeface="Arial"/>
                <a:cs typeface="Arial"/>
              </a:rPr>
              <a:t>E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797697" y="1995423"/>
            <a:ext cx="7656830" cy="3049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11760">
              <a:lnSpc>
                <a:spcPct val="100000"/>
              </a:lnSpc>
            </a:pPr>
            <a:r>
              <a:rPr dirty="0" sz="3800" spc="-150" b="1">
                <a:solidFill>
                  <a:srgbClr val="65FF32"/>
                </a:solidFill>
                <a:latin typeface="Tahoma"/>
                <a:cs typeface="Tahoma"/>
              </a:rPr>
              <a:t>METODO </a:t>
            </a:r>
            <a:r>
              <a:rPr dirty="0" sz="3800" spc="-130" b="1">
                <a:solidFill>
                  <a:srgbClr val="65FF32"/>
                </a:solidFill>
                <a:latin typeface="Tahoma"/>
                <a:cs typeface="Tahoma"/>
              </a:rPr>
              <a:t>DI</a:t>
            </a:r>
            <a:r>
              <a:rPr dirty="0" sz="3800" spc="-7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3800" spc="-145" b="1">
                <a:solidFill>
                  <a:srgbClr val="65FF32"/>
                </a:solidFill>
                <a:latin typeface="Tahoma"/>
                <a:cs typeface="Tahoma"/>
              </a:rPr>
              <a:t>LAVORO</a:t>
            </a:r>
            <a:endParaRPr sz="3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00">
              <a:latin typeface="Times New Roman"/>
              <a:cs typeface="Times New Roman"/>
            </a:endParaRPr>
          </a:p>
          <a:p>
            <a:pPr algn="ctr" marL="2413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CONDIVISO</a:t>
            </a:r>
            <a:r>
              <a:rPr dirty="0" sz="32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DA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TUTTI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COLORO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CHE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SONO</a:t>
            </a:r>
            <a:r>
              <a:rPr dirty="0" sz="32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CHIAMATI</a:t>
            </a:r>
            <a:endParaRPr sz="3200">
              <a:latin typeface="Tahoma"/>
              <a:cs typeface="Tahoma"/>
            </a:endParaRPr>
          </a:p>
          <a:p>
            <a:pPr marL="2503805">
              <a:lnSpc>
                <a:spcPct val="100000"/>
              </a:lnSpc>
              <a:spcBef>
                <a:spcPts val="1535"/>
              </a:spcBef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32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SVOLGERLO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25128" y="5918197"/>
            <a:ext cx="7483475" cy="859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37870" marR="5080" indent="-725805">
              <a:lnSpc>
                <a:spcPct val="140000"/>
              </a:lnSpc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(la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forza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gruppo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stà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nel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pensarla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tutti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allo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stesso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modo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ma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nel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condividere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tutti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lo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stesso</a:t>
            </a:r>
            <a:r>
              <a:rPr dirty="0" sz="20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obiettivo)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2775" rIns="0" bIns="0" rtlCol="0" vert="horz">
            <a:spAutoFit/>
          </a:bodyPr>
          <a:lstStyle/>
          <a:p>
            <a:pPr marL="536575">
              <a:lnSpc>
                <a:spcPct val="100000"/>
              </a:lnSpc>
            </a:pPr>
            <a:r>
              <a:rPr dirty="0" sz="4800" spc="-5" i="1">
                <a:latin typeface="Arial"/>
                <a:cs typeface="Arial"/>
              </a:rPr>
              <a:t>STANDARDIZZAZIONE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2" y="1980691"/>
            <a:ext cx="8809355" cy="4342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83560">
              <a:lnSpc>
                <a:spcPct val="100000"/>
              </a:lnSpc>
            </a:pPr>
            <a:r>
              <a:rPr dirty="0" sz="4000" spc="-10" b="1" i="1">
                <a:solidFill>
                  <a:srgbClr val="65FF32"/>
                </a:solidFill>
                <a:latin typeface="Arial"/>
                <a:cs typeface="Arial"/>
              </a:rPr>
              <a:t>CONSENTE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MINORE</a:t>
            </a:r>
            <a:r>
              <a:rPr dirty="0" sz="2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SOGGETTIVITA’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RAPIDITA’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ESECUZIONE</a:t>
            </a:r>
            <a:endParaRPr sz="2800">
              <a:latin typeface="Tahoma"/>
              <a:cs typeface="Tahoma"/>
            </a:endParaRPr>
          </a:p>
          <a:p>
            <a:pPr marL="355600" marR="1236345" indent="-342900">
              <a:lnSpc>
                <a:spcPct val="11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VERIFICA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IMMEDIATA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DELL’EVENTUALE 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ERRORE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PROCEDURE</a:t>
            </a:r>
            <a:r>
              <a:rPr dirty="0" sz="2800" spc="-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CONOSCIUTE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RIDUZIONE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RISCHIO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GLI</a:t>
            </a:r>
            <a:r>
              <a:rPr dirty="0" sz="2800" spc="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OPERATORI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0979" rIns="0" bIns="0" rtlCol="0" vert="horz">
            <a:spAutoFit/>
          </a:bodyPr>
          <a:lstStyle/>
          <a:p>
            <a:pPr marL="88900">
              <a:lnSpc>
                <a:spcPct val="100000"/>
              </a:lnSpc>
            </a:pPr>
            <a:r>
              <a:rPr dirty="0" sz="4800" spc="-5" i="1">
                <a:latin typeface="Arial"/>
                <a:cs typeface="Arial"/>
              </a:rPr>
              <a:t>CONTROLLO</a:t>
            </a:r>
            <a:r>
              <a:rPr dirty="0" sz="4800" spc="-20" i="1">
                <a:latin typeface="Arial"/>
                <a:cs typeface="Arial"/>
              </a:rPr>
              <a:t> </a:t>
            </a:r>
            <a:r>
              <a:rPr dirty="0" sz="4800" spc="-5" i="1">
                <a:latin typeface="Arial"/>
                <a:cs typeface="Arial"/>
              </a:rPr>
              <a:t>INCROCIATO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032644" y="1650491"/>
            <a:ext cx="7753984" cy="5314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2105" marR="429895" indent="1502410">
              <a:lnSpc>
                <a:spcPct val="100000"/>
              </a:lnSpc>
            </a:pP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METODO </a:t>
            </a:r>
            <a:r>
              <a:rPr dirty="0" sz="3600" b="1" i="1">
                <a:solidFill>
                  <a:srgbClr val="65FF32"/>
                </a:solidFill>
                <a:latin typeface="Arial"/>
                <a:cs typeface="Arial"/>
              </a:rPr>
              <a:t>DI  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R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ESP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O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N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S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AB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I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L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I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ZZ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A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Z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I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O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N</a:t>
            </a:r>
            <a:r>
              <a:rPr dirty="0" sz="3600" b="1" i="1">
                <a:solidFill>
                  <a:srgbClr val="65FF32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 algn="ctr" marL="821055">
              <a:lnSpc>
                <a:spcPct val="100000"/>
              </a:lnSpc>
              <a:spcBef>
                <a:spcPts val="1980"/>
              </a:spcBef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TUTTI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GLI APPARTENENTI</a:t>
            </a:r>
            <a:r>
              <a:rPr dirty="0" sz="3200" spc="-1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ALLE</a:t>
            </a:r>
            <a:endParaRPr sz="3200">
              <a:latin typeface="Arial"/>
              <a:cs typeface="Arial"/>
            </a:endParaRPr>
          </a:p>
          <a:p>
            <a:pPr marL="2879090" indent="312420">
              <a:lnSpc>
                <a:spcPct val="100000"/>
              </a:lnSpc>
              <a:spcBef>
                <a:spcPts val="1920"/>
              </a:spcBef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OPERAZIONI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750">
              <a:latin typeface="Times New Roman"/>
              <a:cs typeface="Times New Roman"/>
            </a:endParaRPr>
          </a:p>
          <a:p>
            <a:pPr algn="ctr" marL="821055">
              <a:lnSpc>
                <a:spcPct val="100000"/>
              </a:lnSpc>
            </a:pPr>
            <a:r>
              <a:rPr dirty="0" sz="4000" spc="-10" b="1" i="1">
                <a:solidFill>
                  <a:srgbClr val="FF32CC"/>
                </a:solidFill>
                <a:latin typeface="Arial"/>
                <a:cs typeface="Arial"/>
              </a:rPr>
              <a:t>CONSENTE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 b="1">
                <a:solidFill>
                  <a:srgbClr val="FFFF00"/>
                </a:solidFill>
                <a:latin typeface="Arial"/>
                <a:cs typeface="Arial"/>
              </a:rPr>
              <a:t>INDIVIDUARE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EVENTUALI</a:t>
            </a:r>
            <a:r>
              <a:rPr dirty="0" sz="3200" spc="-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ERRORI</a:t>
            </a:r>
            <a:endParaRPr sz="3200">
              <a:latin typeface="Arial"/>
              <a:cs typeface="Arial"/>
            </a:endParaRPr>
          </a:p>
          <a:p>
            <a:pPr marL="467995" indent="-455295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68630" algn="l"/>
                <a:tab pos="4171315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ABBASSAMENTO	STATO DI</a:t>
            </a:r>
            <a:r>
              <a:rPr dirty="0" sz="3200" spc="-1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ANSIA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631" rIns="0" bIns="0" rtlCol="0" vert="horz">
            <a:spAutoFit/>
          </a:bodyPr>
          <a:lstStyle/>
          <a:p>
            <a:pPr marL="1098550">
              <a:lnSpc>
                <a:spcPct val="100000"/>
              </a:lnSpc>
            </a:pPr>
            <a:r>
              <a:rPr dirty="0" spc="-5">
                <a:latin typeface="Tahoma"/>
                <a:cs typeface="Tahoma"/>
              </a:rPr>
              <a:t>ANALISI </a:t>
            </a:r>
            <a:r>
              <a:rPr dirty="0">
                <a:latin typeface="Tahoma"/>
                <a:cs typeface="Tahoma"/>
              </a:rPr>
              <a:t>DEI</a:t>
            </a:r>
            <a:r>
              <a:rPr dirty="0" spc="-95">
                <a:latin typeface="Tahoma"/>
                <a:cs typeface="Tahoma"/>
              </a:rPr>
              <a:t> </a:t>
            </a:r>
            <a:r>
              <a:rPr dirty="0" spc="-5">
                <a:latin typeface="Tahoma"/>
                <a:cs typeface="Tahoma"/>
              </a:rPr>
              <a:t>RISCHI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537093" y="1562607"/>
            <a:ext cx="8070850" cy="4470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800" spc="-150" b="1">
                <a:solidFill>
                  <a:srgbClr val="65FF32"/>
                </a:solidFill>
                <a:latin typeface="Tahoma"/>
                <a:cs typeface="Tahoma"/>
              </a:rPr>
              <a:t>UN </a:t>
            </a:r>
            <a:r>
              <a:rPr dirty="0" sz="3800" spc="-140" b="1">
                <a:solidFill>
                  <a:srgbClr val="65FF32"/>
                </a:solidFill>
                <a:latin typeface="Tahoma"/>
                <a:cs typeface="Tahoma"/>
              </a:rPr>
              <a:t>OPERATORE </a:t>
            </a:r>
            <a:r>
              <a:rPr dirty="0" sz="3800" spc="-135" b="1">
                <a:solidFill>
                  <a:srgbClr val="65FF32"/>
                </a:solidFill>
                <a:latin typeface="Tahoma"/>
                <a:cs typeface="Tahoma"/>
              </a:rPr>
              <a:t>DEL</a:t>
            </a:r>
            <a:r>
              <a:rPr dirty="0" sz="3800" spc="-1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3800" spc="-145" b="1">
                <a:solidFill>
                  <a:srgbClr val="65FF32"/>
                </a:solidFill>
                <a:latin typeface="Tahoma"/>
                <a:cs typeface="Tahoma"/>
              </a:rPr>
              <a:t>SOCCORSO</a:t>
            </a:r>
            <a:endParaRPr sz="3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460"/>
              </a:spcBef>
            </a:pPr>
            <a:r>
              <a:rPr dirty="0" sz="3600" spc="-5" b="1">
                <a:solidFill>
                  <a:srgbClr val="FF00FF"/>
                </a:solidFill>
                <a:latin typeface="Tahoma"/>
                <a:cs typeface="Tahoma"/>
              </a:rPr>
              <a:t>DEVE</a:t>
            </a:r>
            <a:endParaRPr sz="36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08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Prevedere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l’evolversi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della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situazione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1270"/>
              </a:spcBef>
              <a:buFont typeface="Wingdings"/>
              <a:buChar char=""/>
              <a:tabLst>
                <a:tab pos="355600" algn="l"/>
                <a:tab pos="1621790" algn="l"/>
                <a:tab pos="2526030" algn="l"/>
                <a:tab pos="3809365" algn="l"/>
                <a:tab pos="5401310" algn="l"/>
                <a:tab pos="5760720" algn="l"/>
                <a:tab pos="6209030" algn="l"/>
                <a:tab pos="7313295" algn="l"/>
              </a:tabLst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Cu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5">
                <a:solidFill>
                  <a:srgbClr val="FFFF00"/>
                </a:solidFill>
                <a:latin typeface="Tahoma"/>
                <a:cs typeface="Tahoma"/>
              </a:rPr>
              <a:t>d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ll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5">
                <a:solidFill>
                  <a:srgbClr val="FFFF00"/>
                </a:solidFill>
                <a:latin typeface="Tahoma"/>
                <a:cs typeface="Tahoma"/>
              </a:rPr>
              <a:t>p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cu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ezza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5">
                <a:solidFill>
                  <a:srgbClr val="FFFF00"/>
                </a:solidFill>
                <a:latin typeface="Tahoma"/>
                <a:cs typeface="Tahoma"/>
              </a:rPr>
              <a:t>q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ue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ll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de</a:t>
            </a:r>
            <a:r>
              <a:rPr dirty="0" sz="2800" spc="5">
                <a:solidFill>
                  <a:srgbClr val="FFFF00"/>
                </a:solidFill>
                <a:latin typeface="Tahoma"/>
                <a:cs typeface="Tahoma"/>
              </a:rPr>
              <a:t>g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i </a:t>
            </a:r>
            <a:r>
              <a:rPr dirty="0" sz="28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operatori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garantire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l’efficacia</a:t>
            </a:r>
            <a:r>
              <a:rPr dirty="0" sz="2800" spc="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dell’intervento</a:t>
            </a:r>
            <a:endParaRPr sz="2800">
              <a:latin typeface="Tahoma"/>
              <a:cs typeface="Tahoma"/>
            </a:endParaRPr>
          </a:p>
          <a:p>
            <a:pPr marL="355600" marR="5715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  <a:tab pos="2001520" algn="l"/>
                <a:tab pos="3521710" algn="l"/>
                <a:tab pos="4850130" algn="l"/>
                <a:tab pos="5542915" algn="l"/>
                <a:tab pos="6420485" algn="l"/>
              </a:tabLst>
            </a:pPr>
            <a:r>
              <a:rPr dirty="0" sz="280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ne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2800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gge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tt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st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no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al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c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risi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,</a:t>
            </a:r>
            <a:r>
              <a:rPr dirty="0" sz="2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n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ali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z</a:t>
            </a:r>
            <a:r>
              <a:rPr dirty="0" sz="2800" spc="5">
                <a:solidFill>
                  <a:srgbClr val="FFFF00"/>
                </a:solidFill>
                <a:latin typeface="Tahoma"/>
                <a:cs typeface="Tahoma"/>
              </a:rPr>
              <a:t>z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800" spc="0">
                <a:solidFill>
                  <a:srgbClr val="FFFF00"/>
                </a:solidFill>
                <a:latin typeface="Tahoma"/>
                <a:cs typeface="Tahoma"/>
              </a:rPr>
              <a:t>rl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8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esaminare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tutte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le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soluzioni</a:t>
            </a:r>
            <a:r>
              <a:rPr dirty="0" sz="2800" spc="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possibili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diventare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parte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integrante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della</a:t>
            </a:r>
            <a:r>
              <a:rPr dirty="0" sz="2800" spc="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crisi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7391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ANALISI DEI</a:t>
            </a:r>
            <a:r>
              <a:rPr dirty="0" sz="5400" spc="-5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213748" y="1938018"/>
            <a:ext cx="6539865" cy="33166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5945">
              <a:lnSpc>
                <a:spcPct val="100000"/>
              </a:lnSpc>
            </a:pPr>
            <a:r>
              <a:rPr dirty="0" sz="4000" spc="-10" b="1" i="1">
                <a:solidFill>
                  <a:srgbClr val="65FF32"/>
                </a:solidFill>
                <a:latin typeface="Arial"/>
                <a:cs typeface="Arial"/>
              </a:rPr>
              <a:t>OBIETTIVO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8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4000" spc="-10" b="1">
                <a:solidFill>
                  <a:srgbClr val="FFFF00"/>
                </a:solidFill>
                <a:latin typeface="Arial"/>
                <a:cs typeface="Arial"/>
              </a:rPr>
              <a:t>EVITARE DI </a:t>
            </a:r>
            <a:r>
              <a:rPr dirty="0" sz="4000" spc="-15" b="1">
                <a:solidFill>
                  <a:srgbClr val="FFFF00"/>
                </a:solidFill>
                <a:latin typeface="Arial"/>
                <a:cs typeface="Arial"/>
              </a:rPr>
              <a:t>AUMENTARE </a:t>
            </a:r>
            <a:r>
              <a:rPr dirty="0" sz="4000" spc="-5" b="1">
                <a:solidFill>
                  <a:srgbClr val="FFFF00"/>
                </a:solidFill>
                <a:latin typeface="Arial"/>
                <a:cs typeface="Arial"/>
              </a:rPr>
              <a:t>I  </a:t>
            </a:r>
            <a:r>
              <a:rPr dirty="0" sz="4000" spc="-15" b="1">
                <a:solidFill>
                  <a:srgbClr val="FFFF00"/>
                </a:solidFill>
                <a:latin typeface="Arial"/>
                <a:cs typeface="Arial"/>
              </a:rPr>
              <a:t>DANNI </a:t>
            </a:r>
            <a:r>
              <a:rPr dirty="0" sz="4000" spc="-10" b="1">
                <a:solidFill>
                  <a:srgbClr val="FFFF00"/>
                </a:solidFill>
                <a:latin typeface="Arial"/>
                <a:cs typeface="Arial"/>
              </a:rPr>
              <a:t>PRODOTTI DA UN  INCIDENTE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0999" rIns="0" bIns="0" rtlCol="0" vert="horz">
            <a:spAutoFit/>
          </a:bodyPr>
          <a:lstStyle/>
          <a:p>
            <a:pPr marL="1103630">
              <a:lnSpc>
                <a:spcPct val="100000"/>
              </a:lnSpc>
            </a:pPr>
            <a:r>
              <a:rPr dirty="0" sz="4800" spc="-5" i="1">
                <a:solidFill>
                  <a:srgbClr val="FF0000"/>
                </a:solidFill>
                <a:latin typeface="Arial"/>
                <a:cs typeface="Arial"/>
              </a:rPr>
              <a:t>ANALISI </a:t>
            </a:r>
            <a:r>
              <a:rPr dirty="0" sz="4800" i="1">
                <a:solidFill>
                  <a:srgbClr val="FF0000"/>
                </a:solidFill>
                <a:latin typeface="Arial"/>
                <a:cs typeface="Arial"/>
              </a:rPr>
              <a:t>DEI</a:t>
            </a:r>
            <a:r>
              <a:rPr dirty="0" sz="4800" spc="-5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800" spc="-5" i="1">
                <a:solidFill>
                  <a:srgbClr val="FF0000"/>
                </a:solidFill>
                <a:latin typeface="Arial"/>
                <a:cs typeface="Arial"/>
              </a:rPr>
              <a:t>RISCHI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800744" y="1980691"/>
            <a:ext cx="7237730" cy="281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33625">
              <a:lnSpc>
                <a:spcPct val="100000"/>
              </a:lnSpc>
            </a:pPr>
            <a:r>
              <a:rPr dirty="0" sz="4000" spc="-5" b="1" i="1">
                <a:solidFill>
                  <a:srgbClr val="65FF32"/>
                </a:solidFill>
                <a:latin typeface="Arial"/>
                <a:cs typeface="Arial"/>
              </a:rPr>
              <a:t>SI</a:t>
            </a:r>
            <a:r>
              <a:rPr dirty="0" sz="4000" spc="-105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4000" spc="-10" b="1" i="1">
                <a:solidFill>
                  <a:srgbClr val="65FF32"/>
                </a:solidFill>
                <a:latin typeface="Arial"/>
                <a:cs typeface="Arial"/>
              </a:rPr>
              <a:t>FONDA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950">
              <a:latin typeface="Times New Roman"/>
              <a:cs typeface="Times New Roman"/>
            </a:endParaRPr>
          </a:p>
          <a:p>
            <a:pPr marL="12700" marR="5080" indent="99060">
              <a:lnSpc>
                <a:spcPct val="12150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SULLE </a:t>
            </a: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CONOSCENZE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DEGLI 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OPERATORI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40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SOCCORSO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719" rIns="0" bIns="0" rtlCol="0" vert="horz">
            <a:spAutoFit/>
          </a:bodyPr>
          <a:lstStyle/>
          <a:p>
            <a:pPr marL="1103630">
              <a:lnSpc>
                <a:spcPct val="100000"/>
              </a:lnSpc>
            </a:pPr>
            <a:r>
              <a:rPr dirty="0" sz="4800" spc="-5" i="1">
                <a:solidFill>
                  <a:srgbClr val="FF0000"/>
                </a:solidFill>
                <a:latin typeface="Arial"/>
                <a:cs typeface="Arial"/>
              </a:rPr>
              <a:t>ANALISI </a:t>
            </a:r>
            <a:r>
              <a:rPr dirty="0" sz="4800" i="1">
                <a:solidFill>
                  <a:srgbClr val="FF0000"/>
                </a:solidFill>
                <a:latin typeface="Arial"/>
                <a:cs typeface="Arial"/>
              </a:rPr>
              <a:t>DEI</a:t>
            </a:r>
            <a:r>
              <a:rPr dirty="0" sz="4800" spc="-5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800" spc="-5" i="1">
                <a:solidFill>
                  <a:srgbClr val="FF0000"/>
                </a:solidFill>
                <a:latin typeface="Arial"/>
                <a:cs typeface="Arial"/>
              </a:rPr>
              <a:t>RISCHI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576831"/>
            <a:ext cx="7056120" cy="4682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28545">
              <a:lnSpc>
                <a:spcPct val="100000"/>
              </a:lnSpc>
            </a:pPr>
            <a:r>
              <a:rPr dirty="0" sz="4000" spc="-10" b="1" i="1">
                <a:solidFill>
                  <a:srgbClr val="65FF32"/>
                </a:solidFill>
                <a:latin typeface="Arial"/>
                <a:cs typeface="Arial"/>
              </a:rPr>
              <a:t>PERMETTE</a:t>
            </a:r>
            <a:r>
              <a:rPr dirty="0" sz="4000" spc="-75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4000" spc="-10" b="1" i="1">
                <a:solidFill>
                  <a:srgbClr val="65FF32"/>
                </a:solidFill>
                <a:latin typeface="Arial"/>
                <a:cs typeface="Arial"/>
              </a:rPr>
              <a:t>DI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650">
              <a:latin typeface="Times New Roman"/>
              <a:cs typeface="Times New Roman"/>
            </a:endParaRPr>
          </a:p>
          <a:p>
            <a:pPr marL="354965" marR="460375" indent="-342900">
              <a:lnSpc>
                <a:spcPct val="100000"/>
              </a:lnSpc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 b="1">
                <a:solidFill>
                  <a:srgbClr val="FFFF00"/>
                </a:solidFill>
                <a:latin typeface="Arial"/>
                <a:cs typeface="Arial"/>
              </a:rPr>
              <a:t>IDENTIFICARE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LE SORGENTI</a:t>
            </a:r>
            <a:r>
              <a:rPr dirty="0" sz="32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DI  PERICOLO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dirty="0" sz="3200" spc="1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5" b="1">
                <a:solidFill>
                  <a:srgbClr val="FFFF00"/>
                </a:solidFill>
                <a:latin typeface="Arial"/>
                <a:cs typeface="Arial"/>
              </a:rPr>
              <a:t>STIMARNE</a:t>
            </a:r>
            <a:r>
              <a:rPr dirty="0" sz="3200" spc="-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L’ENTITA’</a:t>
            </a:r>
            <a:endParaRPr sz="3200">
              <a:latin typeface="Arial"/>
              <a:cs typeface="Arial"/>
            </a:endParaRPr>
          </a:p>
          <a:p>
            <a:pPr marL="354965" marR="5080" indent="-342900">
              <a:lnSpc>
                <a:spcPct val="100000"/>
              </a:lnSpc>
              <a:spcBef>
                <a:spcPts val="1185"/>
              </a:spcBef>
              <a:tabLst>
                <a:tab pos="3090545" algn="l"/>
              </a:tabLst>
            </a:pPr>
            <a:r>
              <a:rPr dirty="0" sz="3200" spc="1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5" b="1">
                <a:solidFill>
                  <a:srgbClr val="FFFF00"/>
                </a:solidFill>
                <a:latin typeface="Arial"/>
                <a:cs typeface="Arial"/>
              </a:rPr>
              <a:t>PREVEDERE	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L’EVOLUZIONE</a:t>
            </a:r>
            <a:r>
              <a:rPr dirty="0" sz="3200" spc="-8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DEI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FENOMENI E LE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POSSIBILI 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CONSEGUENZE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SULLE</a:t>
            </a:r>
            <a:r>
              <a:rPr dirty="0" sz="3200" spc="-1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PERSONE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7391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ANALISI DEI</a:t>
            </a:r>
            <a:r>
              <a:rPr dirty="0" sz="5400" spc="-5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</a:t>
            </a:r>
            <a:endParaRPr sz="54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3457332" y="1967483"/>
            <a:ext cx="3773804" cy="638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025"/>
              </a:lnSpc>
            </a:pPr>
            <a:r>
              <a:rPr dirty="0" sz="4200" spc="-140" b="1">
                <a:solidFill>
                  <a:srgbClr val="65FF32"/>
                </a:solidFill>
                <a:latin typeface="Tahoma"/>
                <a:cs typeface="Tahoma"/>
              </a:rPr>
              <a:t>RAPPRESENTA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38260" y="3431030"/>
            <a:ext cx="7212330" cy="283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SOSTANZIALE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DIFFERENZA</a:t>
            </a:r>
            <a:r>
              <a:rPr dirty="0" sz="32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TRA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3350" spc="-100" b="1">
                <a:solidFill>
                  <a:srgbClr val="FF0065"/>
                </a:solidFill>
                <a:latin typeface="Tahoma"/>
                <a:cs typeface="Tahoma"/>
              </a:rPr>
              <a:t>PROFESSIONISTI </a:t>
            </a:r>
            <a:r>
              <a:rPr dirty="0" sz="3350" spc="-100" b="1">
                <a:solidFill>
                  <a:srgbClr val="FF0065"/>
                </a:solidFill>
                <a:latin typeface="Tahoma"/>
                <a:cs typeface="Tahoma"/>
              </a:rPr>
              <a:t>DEL</a:t>
            </a:r>
            <a:r>
              <a:rPr dirty="0" sz="3350" spc="65" b="1">
                <a:solidFill>
                  <a:srgbClr val="FF0065"/>
                </a:solidFill>
                <a:latin typeface="Tahoma"/>
                <a:cs typeface="Tahoma"/>
              </a:rPr>
              <a:t> </a:t>
            </a:r>
            <a:r>
              <a:rPr dirty="0" sz="3350" spc="-110" b="1">
                <a:solidFill>
                  <a:srgbClr val="FF0065"/>
                </a:solidFill>
                <a:latin typeface="Tahoma"/>
                <a:cs typeface="Tahoma"/>
              </a:rPr>
              <a:t>SOCCORSO</a:t>
            </a:r>
            <a:endParaRPr sz="33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endParaRPr sz="3200">
              <a:latin typeface="Tahoma"/>
              <a:cs typeface="Tahoma"/>
            </a:endParaRPr>
          </a:p>
          <a:p>
            <a:pPr algn="ctr" marL="635">
              <a:lnSpc>
                <a:spcPct val="100000"/>
              </a:lnSpc>
              <a:spcBef>
                <a:spcPts val="615"/>
              </a:spcBef>
            </a:pPr>
            <a:r>
              <a:rPr dirty="0" sz="3350" spc="-105" b="1">
                <a:solidFill>
                  <a:srgbClr val="FF0065"/>
                </a:solidFill>
                <a:latin typeface="Tahoma"/>
                <a:cs typeface="Tahoma"/>
              </a:rPr>
              <a:t>SOCCORRITORI</a:t>
            </a:r>
            <a:r>
              <a:rPr dirty="0" sz="3350" spc="-100" b="1">
                <a:solidFill>
                  <a:srgbClr val="FF0065"/>
                </a:solidFill>
                <a:latin typeface="Tahoma"/>
                <a:cs typeface="Tahoma"/>
              </a:rPr>
              <a:t> </a:t>
            </a:r>
            <a:r>
              <a:rPr dirty="0" sz="3350" spc="-100" b="1">
                <a:solidFill>
                  <a:srgbClr val="FF0065"/>
                </a:solidFill>
                <a:latin typeface="Tahoma"/>
                <a:cs typeface="Tahoma"/>
              </a:rPr>
              <a:t>OCCASIONALI</a:t>
            </a:r>
            <a:endParaRPr sz="3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6887" rIns="0" bIns="0" rtlCol="0" vert="horz">
            <a:spAutoFit/>
          </a:bodyPr>
          <a:lstStyle/>
          <a:p>
            <a:pPr marL="673735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ANALISI DEI</a:t>
            </a:r>
            <a:r>
              <a:rPr dirty="0" sz="5400" spc="-5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</a:t>
            </a:r>
            <a:endParaRPr sz="54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032644" y="1973324"/>
            <a:ext cx="7167880" cy="2895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54760">
              <a:lnSpc>
                <a:spcPts val="3929"/>
              </a:lnSpc>
            </a:pPr>
            <a:r>
              <a:rPr dirty="0" sz="3350" spc="-95" b="1">
                <a:solidFill>
                  <a:srgbClr val="65FF32"/>
                </a:solidFill>
                <a:latin typeface="Tahoma"/>
                <a:cs typeface="Tahoma"/>
              </a:rPr>
              <a:t>LA </a:t>
            </a:r>
            <a:r>
              <a:rPr dirty="0" sz="3350" spc="-95" b="1">
                <a:solidFill>
                  <a:srgbClr val="65FF32"/>
                </a:solidFill>
                <a:latin typeface="Tahoma"/>
                <a:cs typeface="Tahoma"/>
              </a:rPr>
              <a:t>CAPACITA’ </a:t>
            </a:r>
            <a:r>
              <a:rPr dirty="0" sz="3350" spc="-95" b="1">
                <a:solidFill>
                  <a:srgbClr val="65FF32"/>
                </a:solidFill>
                <a:latin typeface="Tahoma"/>
                <a:cs typeface="Tahoma"/>
              </a:rPr>
              <a:t>DI </a:t>
            </a:r>
            <a:r>
              <a:rPr dirty="0" sz="3350" spc="-90" b="1">
                <a:solidFill>
                  <a:srgbClr val="65FF32"/>
                </a:solidFill>
                <a:latin typeface="Tahoma"/>
                <a:cs typeface="Tahoma"/>
              </a:rPr>
              <a:t>ANALISI</a:t>
            </a:r>
            <a:r>
              <a:rPr dirty="0" sz="3350" spc="1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3350" spc="-85" b="1">
                <a:solidFill>
                  <a:srgbClr val="65FF32"/>
                </a:solidFill>
                <a:latin typeface="Tahoma"/>
                <a:cs typeface="Tahoma"/>
              </a:rPr>
              <a:t>SI</a:t>
            </a:r>
            <a:endParaRPr sz="3350">
              <a:latin typeface="Tahoma"/>
              <a:cs typeface="Tahoma"/>
            </a:endParaRPr>
          </a:p>
          <a:p>
            <a:pPr marL="3177540">
              <a:lnSpc>
                <a:spcPts val="3929"/>
              </a:lnSpc>
            </a:pPr>
            <a:r>
              <a:rPr dirty="0" sz="3350" spc="-100" b="1">
                <a:solidFill>
                  <a:srgbClr val="65FF32"/>
                </a:solidFill>
                <a:latin typeface="Tahoma"/>
                <a:cs typeface="Tahoma"/>
              </a:rPr>
              <a:t>ACQUSISCE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Tahoma"/>
                <a:cs typeface="Tahoma"/>
              </a:rPr>
              <a:t>FORMAZIONE </a:t>
            </a:r>
            <a:r>
              <a:rPr dirty="0" sz="3600">
                <a:solidFill>
                  <a:srgbClr val="FFFF00"/>
                </a:solidFill>
                <a:latin typeface="Tahoma"/>
                <a:cs typeface="Tahoma"/>
              </a:rPr>
              <a:t>-</a:t>
            </a:r>
            <a:r>
              <a:rPr dirty="0" sz="3600" spc="-19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STUDIO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ts val="4315"/>
              </a:lnSpc>
              <a:spcBef>
                <a:spcPts val="860"/>
              </a:spcBef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Tahoma"/>
                <a:cs typeface="Tahoma"/>
              </a:rPr>
              <a:t>OSSERVAZIONE </a:t>
            </a:r>
            <a:r>
              <a:rPr dirty="0" sz="3600">
                <a:solidFill>
                  <a:srgbClr val="FFFF00"/>
                </a:solidFill>
                <a:latin typeface="Tahoma"/>
                <a:cs typeface="Tahoma"/>
              </a:rPr>
              <a:t>-</a:t>
            </a:r>
            <a:r>
              <a:rPr dirty="0" sz="3600" spc="-20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VALUTAZIONE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85547" y="4967221"/>
            <a:ext cx="4072890" cy="488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IDONEI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ED</a:t>
            </a:r>
            <a:r>
              <a:rPr dirty="0" sz="3200" spc="-8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ADEGUATI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2649" y="4948171"/>
            <a:ext cx="3923665" cy="1101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139440" algn="l"/>
              </a:tabLst>
            </a:pPr>
            <a:r>
              <a:rPr dirty="0" sz="3200" spc="15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Z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IO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N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3200" spc="2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32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3350" spc="-120" b="1">
                <a:solidFill>
                  <a:srgbClr val="FF32CC"/>
                </a:solidFill>
                <a:latin typeface="Tahoma"/>
                <a:cs typeface="Tahoma"/>
              </a:rPr>
              <a:t>D</a:t>
            </a:r>
            <a:r>
              <a:rPr dirty="0" sz="3350" spc="-110" b="1">
                <a:solidFill>
                  <a:srgbClr val="FF32CC"/>
                </a:solidFill>
                <a:latin typeface="Tahoma"/>
                <a:cs typeface="Tahoma"/>
              </a:rPr>
              <a:t>P</a:t>
            </a:r>
            <a:r>
              <a:rPr dirty="0" sz="3350" spc="-75" b="1">
                <a:solidFill>
                  <a:srgbClr val="FF32CC"/>
                </a:solidFill>
                <a:latin typeface="Tahoma"/>
                <a:cs typeface="Tahoma"/>
              </a:rPr>
              <a:t>I</a:t>
            </a:r>
            <a:endParaRPr sz="3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Tahoma"/>
                <a:cs typeface="Tahoma"/>
              </a:rPr>
              <a:t>ESPERIENZA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055" rIns="0" bIns="0" rtlCol="0" vert="horz">
            <a:spAutoFit/>
          </a:bodyPr>
          <a:lstStyle/>
          <a:p>
            <a:pPr marL="144780">
              <a:lnSpc>
                <a:spcPct val="100000"/>
              </a:lnSpc>
            </a:pP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REVERSIBILITA’</a:t>
            </a:r>
            <a:r>
              <a:rPr dirty="0" sz="4000" spc="-2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DELL’ERRORE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127137" y="1982723"/>
            <a:ext cx="8533765" cy="42754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88900">
              <a:lnSpc>
                <a:spcPct val="100000"/>
              </a:lnSpc>
            </a:pP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INTESA</a:t>
            </a:r>
            <a:r>
              <a:rPr dirty="0" sz="3600" spc="-75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COME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100">
              <a:latin typeface="Times New Roman"/>
              <a:cs typeface="Times New Roman"/>
            </a:endParaRPr>
          </a:p>
          <a:p>
            <a:pPr algn="ctr" marL="197485">
              <a:lnSpc>
                <a:spcPct val="100000"/>
              </a:lnSpc>
              <a:spcBef>
                <a:spcPts val="5"/>
              </a:spcBef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ADOZIONE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2800" spc="-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PROCEDURE</a:t>
            </a:r>
            <a:endParaRPr sz="2800">
              <a:latin typeface="Arial"/>
              <a:cs typeface="Arial"/>
            </a:endParaRPr>
          </a:p>
          <a:p>
            <a:pPr algn="ctr" marL="12700" marR="5080" indent="1905">
              <a:lnSpc>
                <a:spcPct val="120000"/>
              </a:lnSpc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VOLTE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AD AUMENTARE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GRADO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SICUREZZA  DELL’OPERATORE MAGGIORMENTE ESPOSTO</a:t>
            </a:r>
            <a:r>
              <a:rPr dirty="0" sz="2800" spc="1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AI</a:t>
            </a:r>
            <a:endParaRPr sz="2800">
              <a:latin typeface="Arial"/>
              <a:cs typeface="Arial"/>
            </a:endParaRPr>
          </a:p>
          <a:p>
            <a:pPr marL="2682240">
              <a:lnSpc>
                <a:spcPct val="100000"/>
              </a:lnSpc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RISCHI INDIVIDUATI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algn="ctr" marR="92075">
              <a:lnSpc>
                <a:spcPts val="4785"/>
              </a:lnSpc>
              <a:spcBef>
                <a:spcPts val="1830"/>
              </a:spcBef>
            </a:pPr>
            <a:r>
              <a:rPr dirty="0" sz="4000" spc="-10" b="1">
                <a:solidFill>
                  <a:srgbClr val="FF32CC"/>
                </a:solidFill>
                <a:latin typeface="Tahoma"/>
                <a:cs typeface="Tahoma"/>
              </a:rPr>
              <a:t>CIOE’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055" rIns="0" bIns="0" rtlCol="0" vert="horz">
            <a:spAutoFit/>
          </a:bodyPr>
          <a:lstStyle/>
          <a:p>
            <a:pPr marL="144780">
              <a:lnSpc>
                <a:spcPct val="100000"/>
              </a:lnSpc>
            </a:pP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REVERSIBILITA’</a:t>
            </a:r>
            <a:r>
              <a:rPr dirty="0" sz="4000" spc="-2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DELL’ERRORE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75081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350" spc="-114">
                <a:solidFill>
                  <a:srgbClr val="65FF32"/>
                </a:solidFill>
              </a:rPr>
              <a:t>UN </a:t>
            </a:r>
            <a:r>
              <a:rPr dirty="0" sz="3350" spc="-100">
                <a:solidFill>
                  <a:srgbClr val="65FF32"/>
                </a:solidFill>
              </a:rPr>
              <a:t>INSIEME </a:t>
            </a:r>
            <a:r>
              <a:rPr dirty="0" sz="3350" spc="-95">
                <a:solidFill>
                  <a:srgbClr val="65FF32"/>
                </a:solidFill>
              </a:rPr>
              <a:t>DI</a:t>
            </a:r>
            <a:r>
              <a:rPr dirty="0" sz="3350" spc="15">
                <a:solidFill>
                  <a:srgbClr val="65FF32"/>
                </a:solidFill>
              </a:rPr>
              <a:t> </a:t>
            </a:r>
            <a:r>
              <a:rPr dirty="0" sz="3350" spc="-100">
                <a:solidFill>
                  <a:srgbClr val="65FF32"/>
                </a:solidFill>
              </a:rPr>
              <a:t>OPERAZIONI</a:t>
            </a:r>
            <a:endParaRPr sz="3350"/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dirty="0" sz="3200" spc="-5" b="0">
                <a:latin typeface="Tahoma"/>
                <a:cs typeface="Tahoma"/>
              </a:rPr>
              <a:t>(attive </a:t>
            </a:r>
            <a:r>
              <a:rPr dirty="0" sz="3200" b="0">
                <a:latin typeface="Tahoma"/>
                <a:cs typeface="Tahoma"/>
              </a:rPr>
              <a:t>e</a:t>
            </a:r>
            <a:r>
              <a:rPr dirty="0" sz="3200" spc="-50" b="0">
                <a:latin typeface="Tahoma"/>
                <a:cs typeface="Tahoma"/>
              </a:rPr>
              <a:t> </a:t>
            </a:r>
            <a:r>
              <a:rPr dirty="0" sz="3200" b="0">
                <a:latin typeface="Tahoma"/>
                <a:cs typeface="Tahoma"/>
              </a:rPr>
              <a:t>passive)</a:t>
            </a:r>
            <a:endParaRPr sz="3200">
              <a:latin typeface="Tahoma"/>
              <a:cs typeface="Tahoma"/>
            </a:endParaRPr>
          </a:p>
          <a:p>
            <a:pPr marL="967740" marR="5080" indent="-591820">
              <a:lnSpc>
                <a:spcPct val="130000"/>
              </a:lnSpc>
              <a:spcBef>
                <a:spcPts val="180"/>
              </a:spcBef>
            </a:pPr>
            <a:r>
              <a:rPr dirty="0" sz="3200" spc="-5"/>
              <a:t>CHE </a:t>
            </a:r>
            <a:r>
              <a:rPr dirty="0" sz="3200"/>
              <a:t>ENTRANO </a:t>
            </a:r>
            <a:r>
              <a:rPr dirty="0" sz="3200"/>
              <a:t>IN </a:t>
            </a:r>
            <a:r>
              <a:rPr dirty="0" sz="3200"/>
              <a:t>FUNZIONE</a:t>
            </a:r>
            <a:r>
              <a:rPr dirty="0" sz="3200" spc="-120"/>
              <a:t> </a:t>
            </a:r>
            <a:r>
              <a:rPr dirty="0" sz="3200"/>
              <a:t>NELLA  </a:t>
            </a:r>
            <a:r>
              <a:rPr dirty="0" sz="3200" spc="-5"/>
              <a:t>EVENTUALITA’DI </a:t>
            </a:r>
            <a:r>
              <a:rPr dirty="0" sz="3200"/>
              <a:t>UN </a:t>
            </a:r>
            <a:r>
              <a:rPr dirty="0" sz="3200"/>
              <a:t>ERRORE</a:t>
            </a:r>
            <a:r>
              <a:rPr dirty="0" sz="3200" spc="-30"/>
              <a:t> </a:t>
            </a:r>
            <a:r>
              <a:rPr dirty="0" sz="3200"/>
              <a:t>O</a:t>
            </a:r>
            <a:endParaRPr sz="3200"/>
          </a:p>
          <a:p>
            <a:pPr algn="ctr" marL="1104900" marR="756920" indent="-2540">
              <a:lnSpc>
                <a:spcPct val="130000"/>
              </a:lnSpc>
            </a:pPr>
            <a:r>
              <a:rPr dirty="0" sz="3200"/>
              <a:t>DELL’EVOLVERSI </a:t>
            </a:r>
            <a:r>
              <a:rPr dirty="0" sz="3200"/>
              <a:t>DI </a:t>
            </a:r>
            <a:r>
              <a:rPr dirty="0" sz="3200"/>
              <a:t>UNA  </a:t>
            </a:r>
            <a:r>
              <a:rPr dirty="0" sz="3200" spc="-5"/>
              <a:t>SITUAZIONE </a:t>
            </a:r>
            <a:r>
              <a:rPr dirty="0" sz="3200"/>
              <a:t>NON</a:t>
            </a:r>
            <a:r>
              <a:rPr dirty="0" sz="3200" spc="-75"/>
              <a:t> </a:t>
            </a:r>
            <a:r>
              <a:rPr dirty="0" sz="3200" spc="-5"/>
              <a:t>SEMPRE  </a:t>
            </a:r>
            <a:r>
              <a:rPr dirty="0" sz="3200" spc="-5"/>
              <a:t>PREVEDIBILE</a:t>
            </a:r>
            <a:endParaRPr sz="3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11541" y="630427"/>
            <a:ext cx="7946390" cy="6165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299585" algn="l"/>
              </a:tabLst>
            </a:pP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REVERSIBILITA’	DELL’ERRORE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982352" y="1712721"/>
            <a:ext cx="8473440" cy="4681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175">
              <a:lnSpc>
                <a:spcPct val="100000"/>
              </a:lnSpc>
            </a:pPr>
            <a:r>
              <a:rPr dirty="0" sz="3350" spc="-110" b="1">
                <a:solidFill>
                  <a:srgbClr val="65FF32"/>
                </a:solidFill>
                <a:latin typeface="Tahoma"/>
                <a:cs typeface="Tahoma"/>
              </a:rPr>
              <a:t>HA </a:t>
            </a:r>
            <a:r>
              <a:rPr dirty="0" sz="3350" spc="-114" b="1">
                <a:solidFill>
                  <a:srgbClr val="65FF32"/>
                </a:solidFill>
                <a:latin typeface="Tahoma"/>
                <a:cs typeface="Tahoma"/>
              </a:rPr>
              <a:t>COME</a:t>
            </a:r>
            <a:r>
              <a:rPr dirty="0" sz="3350" spc="-6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3350" spc="-95" b="1">
                <a:solidFill>
                  <a:srgbClr val="65FF32"/>
                </a:solidFill>
                <a:latin typeface="Tahoma"/>
                <a:cs typeface="Tahoma"/>
              </a:rPr>
              <a:t>FINE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125"/>
              </a:spcBef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EVITARE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ULTERIORI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CONSEGUENZE</a:t>
            </a:r>
            <a:r>
              <a:rPr dirty="0" sz="2800" spc="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AGLI</a:t>
            </a:r>
            <a:endParaRPr sz="2800">
              <a:latin typeface="Tahoma"/>
              <a:cs typeface="Tahoma"/>
            </a:endParaRPr>
          </a:p>
          <a:p>
            <a:pPr marL="3336290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OPERATORI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</a:pPr>
            <a:r>
              <a:rPr dirty="0" sz="3350" spc="-105" b="1">
                <a:solidFill>
                  <a:srgbClr val="65FF32"/>
                </a:solidFill>
                <a:latin typeface="Tahoma"/>
                <a:cs typeface="Tahoma"/>
              </a:rPr>
              <a:t>CONSENTE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EVITARE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L’AUMENTO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DANNI</a:t>
            </a:r>
            <a:r>
              <a:rPr dirty="0" sz="2800" spc="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PRODOTTI</a:t>
            </a:r>
            <a:endParaRPr sz="2800">
              <a:latin typeface="Tahoma"/>
              <a:cs typeface="Tahoma"/>
            </a:endParaRPr>
          </a:p>
          <a:p>
            <a:pPr marL="2752725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UN</a:t>
            </a:r>
            <a:r>
              <a:rPr dirty="0" sz="2800" spc="-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INCIDENTE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091" rIns="0" bIns="0" rtlCol="0" vert="horz">
            <a:spAutoFit/>
          </a:bodyPr>
          <a:lstStyle/>
          <a:p>
            <a:pPr marL="157480">
              <a:lnSpc>
                <a:spcPct val="100000"/>
              </a:lnSpc>
            </a:pP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REVERSIBILITA’</a:t>
            </a:r>
            <a:r>
              <a:rPr dirty="0" sz="4000" spc="-2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DELL’ERRORE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2" y="1569211"/>
            <a:ext cx="8870950" cy="4438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71980">
              <a:lnSpc>
                <a:spcPct val="100000"/>
              </a:lnSpc>
            </a:pPr>
            <a:r>
              <a:rPr dirty="0" sz="2500" spc="-70" b="1">
                <a:solidFill>
                  <a:srgbClr val="65FF32"/>
                </a:solidFill>
                <a:latin typeface="Tahoma"/>
                <a:cs typeface="Tahoma"/>
              </a:rPr>
              <a:t>NEL </a:t>
            </a:r>
            <a:r>
              <a:rPr dirty="0" sz="2500" spc="-70" b="1">
                <a:solidFill>
                  <a:srgbClr val="65FF32"/>
                </a:solidFill>
                <a:latin typeface="Tahoma"/>
                <a:cs typeface="Tahoma"/>
              </a:rPr>
              <a:t>LIVELLO </a:t>
            </a:r>
            <a:r>
              <a:rPr dirty="0" sz="2500" spc="-70" b="1">
                <a:solidFill>
                  <a:srgbClr val="65FF32"/>
                </a:solidFill>
                <a:latin typeface="Tahoma"/>
                <a:cs typeface="Tahoma"/>
              </a:rPr>
              <a:t>1A </a:t>
            </a:r>
            <a:r>
              <a:rPr dirty="0" sz="2500" spc="-60" b="1">
                <a:solidFill>
                  <a:srgbClr val="65FF32"/>
                </a:solidFill>
                <a:latin typeface="Tahoma"/>
                <a:cs typeface="Tahoma"/>
              </a:rPr>
              <a:t>SI </a:t>
            </a:r>
            <a:r>
              <a:rPr dirty="0" sz="2500" spc="-70" b="1">
                <a:solidFill>
                  <a:srgbClr val="65FF32"/>
                </a:solidFill>
                <a:latin typeface="Tahoma"/>
                <a:cs typeface="Tahoma"/>
              </a:rPr>
              <a:t>OTTIENE </a:t>
            </a:r>
            <a:r>
              <a:rPr dirty="0" sz="2500" spc="-80" b="1">
                <a:solidFill>
                  <a:srgbClr val="65FF32"/>
                </a:solidFill>
                <a:latin typeface="Tahoma"/>
                <a:cs typeface="Tahoma"/>
              </a:rPr>
              <a:t>CON</a:t>
            </a:r>
            <a:r>
              <a:rPr dirty="0" sz="2500" spc="16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2500" spc="-40" b="1">
                <a:solidFill>
                  <a:srgbClr val="65FF32"/>
                </a:solidFill>
                <a:latin typeface="Tahoma"/>
                <a:cs typeface="Tahoma"/>
              </a:rPr>
              <a:t>: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2640"/>
              </a:lnSpc>
              <a:buFont typeface="Wingdings"/>
              <a:buChar char=""/>
              <a:tabLst>
                <a:tab pos="355600" algn="l"/>
                <a:tab pos="3418204" algn="l"/>
                <a:tab pos="4041775" algn="l"/>
                <a:tab pos="633222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DOPPIA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MANOVRA</a:t>
            </a:r>
            <a:r>
              <a:rPr dirty="0" sz="24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PREDISPONENDO</a:t>
            </a:r>
            <a:r>
              <a:rPr dirty="0" sz="24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DUE</a:t>
            </a:r>
            <a:r>
              <a:rPr dirty="0" sz="24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SISTEMI</a:t>
            </a:r>
            <a:r>
              <a:rPr dirty="0" sz="24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CALATA</a:t>
            </a:r>
            <a:r>
              <a:rPr dirty="0" sz="2400" spc="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EQUIVALENTI</a:t>
            </a:r>
            <a:r>
              <a:rPr dirty="0" sz="24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(corda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4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sicura)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3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AUTOBLOCCANTI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15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MOLTIPLICAZIONE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PUNTI</a:t>
            </a:r>
            <a:r>
              <a:rPr dirty="0" sz="24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FF00"/>
                </a:solidFill>
                <a:latin typeface="Tahoma"/>
                <a:cs typeface="Tahoma"/>
              </a:rPr>
              <a:t>D’ATTACCO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15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ANCORAGGI</a:t>
            </a:r>
            <a:r>
              <a:rPr dirty="0" sz="24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INDIPENDENTI</a:t>
            </a:r>
            <a:endParaRPr sz="24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15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APPLICANDO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PROCEDURA</a:t>
            </a:r>
            <a:r>
              <a:rPr dirty="0" sz="24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FF00"/>
                </a:solidFill>
                <a:latin typeface="Tahoma"/>
                <a:cs typeface="Tahoma"/>
              </a:rPr>
              <a:t>CORRETTA</a:t>
            </a:r>
            <a:endParaRPr sz="2400">
              <a:latin typeface="Tahoma"/>
              <a:cs typeface="Tahoma"/>
            </a:endParaRPr>
          </a:p>
          <a:p>
            <a:pPr marL="355600" marR="1948814" indent="-342900">
              <a:lnSpc>
                <a:spcPct val="12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OPERANDO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FUORI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DAI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RISCHI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EVOLUTIVI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COINVOLGENTI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LA</a:t>
            </a:r>
            <a:r>
              <a:rPr dirty="0" sz="2400" spc="-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MANOVRA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4479" rIns="0" bIns="0" rtlCol="0" vert="horz">
            <a:spAutoFit/>
          </a:bodyPr>
          <a:lstStyle/>
          <a:p>
            <a:pPr marL="144780">
              <a:lnSpc>
                <a:spcPct val="100000"/>
              </a:lnSpc>
            </a:pP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REVERSIBILITA’</a:t>
            </a:r>
            <a:r>
              <a:rPr dirty="0" sz="4000" spc="-2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10" i="1">
                <a:solidFill>
                  <a:srgbClr val="FF0000"/>
                </a:solidFill>
                <a:latin typeface="Arial"/>
                <a:cs typeface="Arial"/>
              </a:rPr>
              <a:t>DELL’ERRORE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983230"/>
            <a:ext cx="7941945" cy="385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 i="1">
                <a:solidFill>
                  <a:srgbClr val="FFFF00"/>
                </a:solidFill>
                <a:latin typeface="Arial"/>
                <a:cs typeface="Arial"/>
              </a:rPr>
              <a:t>CORDA DI</a:t>
            </a:r>
            <a:r>
              <a:rPr dirty="0" sz="3200" spc="-11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 i="1">
                <a:solidFill>
                  <a:srgbClr val="FFFF00"/>
                </a:solidFill>
                <a:latin typeface="Arial"/>
                <a:cs typeface="Arial"/>
              </a:rPr>
              <a:t>SICURA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600">
              <a:latin typeface="Times New Roman"/>
              <a:cs typeface="Times New Roman"/>
            </a:endParaRPr>
          </a:p>
          <a:p>
            <a:pPr marL="355600" marR="1002665" indent="-342900">
              <a:lnSpc>
                <a:spcPct val="100000"/>
              </a:lnSpc>
              <a:buClr>
                <a:srgbClr val="FFFF00"/>
              </a:buClr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99FF32"/>
                </a:solidFill>
                <a:latin typeface="Arial"/>
                <a:cs typeface="Arial"/>
              </a:rPr>
              <a:t>ENTRA </a:t>
            </a:r>
            <a:r>
              <a:rPr dirty="0" sz="2800" spc="-5" b="1">
                <a:solidFill>
                  <a:srgbClr val="99FF32"/>
                </a:solidFill>
                <a:latin typeface="Arial"/>
                <a:cs typeface="Arial"/>
              </a:rPr>
              <a:t>IN </a:t>
            </a:r>
            <a:r>
              <a:rPr dirty="0" sz="2800" spc="-10" b="1">
                <a:solidFill>
                  <a:srgbClr val="99FF32"/>
                </a:solidFill>
                <a:latin typeface="Arial"/>
                <a:cs typeface="Arial"/>
              </a:rPr>
              <a:t>AZIONE AL COLLASSO DEL  SISTEMA </a:t>
            </a:r>
            <a:r>
              <a:rPr dirty="0" sz="2800" spc="-5" b="1">
                <a:solidFill>
                  <a:srgbClr val="99FF32"/>
                </a:solidFill>
                <a:latin typeface="Arial"/>
                <a:cs typeface="Arial"/>
              </a:rPr>
              <a:t>DI</a:t>
            </a:r>
            <a:r>
              <a:rPr dirty="0" sz="2800" spc="-25" b="1">
                <a:solidFill>
                  <a:srgbClr val="99FF32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99FF32"/>
                </a:solidFill>
                <a:latin typeface="Arial"/>
                <a:cs typeface="Arial"/>
              </a:rPr>
              <a:t>LAVORO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00"/>
              </a:buClr>
              <a:buFont typeface="Wingdings"/>
              <a:buChar char="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200"/>
              </a:lnSpc>
              <a:buClr>
                <a:srgbClr val="FFFF00"/>
              </a:buClr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99FF32"/>
                </a:solidFill>
                <a:latin typeface="Arial"/>
                <a:cs typeface="Arial"/>
              </a:rPr>
              <a:t>DEVE ESSERE SEMPRE SVINCOLATA DAL  SISTEMA </a:t>
            </a:r>
            <a:r>
              <a:rPr dirty="0" sz="2800" spc="-5" b="1">
                <a:solidFill>
                  <a:srgbClr val="99FF32"/>
                </a:solidFill>
                <a:latin typeface="Arial"/>
                <a:cs typeface="Arial"/>
              </a:rPr>
              <a:t>DI </a:t>
            </a:r>
            <a:r>
              <a:rPr dirty="0" sz="2800" spc="-10" b="1">
                <a:solidFill>
                  <a:srgbClr val="99FF32"/>
                </a:solidFill>
                <a:latin typeface="Arial"/>
                <a:cs typeface="Arial"/>
              </a:rPr>
              <a:t>LAVORO </a:t>
            </a:r>
            <a:r>
              <a:rPr dirty="0" sz="2400" spc="-5" b="1">
                <a:solidFill>
                  <a:srgbClr val="99FF32"/>
                </a:solidFill>
                <a:latin typeface="Arial"/>
                <a:cs typeface="Arial"/>
              </a:rPr>
              <a:t>(non può usarlo nemmeno  </a:t>
            </a:r>
            <a:r>
              <a:rPr dirty="0" sz="2400" b="1">
                <a:solidFill>
                  <a:srgbClr val="99FF32"/>
                </a:solidFill>
                <a:latin typeface="Arial"/>
                <a:cs typeface="Arial"/>
              </a:rPr>
              <a:t>in</a:t>
            </a:r>
            <a:r>
              <a:rPr dirty="0" sz="2400" spc="-110" b="1">
                <a:solidFill>
                  <a:srgbClr val="99FF32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99FF32"/>
                </a:solidFill>
                <a:latin typeface="Arial"/>
                <a:cs typeface="Arial"/>
              </a:rPr>
              <a:t>parte)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2496820">
              <a:lnSpc>
                <a:spcPct val="100000"/>
              </a:lnSpc>
            </a:pPr>
            <a:r>
              <a:rPr dirty="0" i="1">
                <a:solidFill>
                  <a:srgbClr val="FF0000"/>
                </a:solidFill>
                <a:latin typeface="Arial"/>
                <a:cs typeface="Arial"/>
              </a:rPr>
              <a:t>PE</a:t>
            </a:r>
            <a:r>
              <a:rPr dirty="0" i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pc="-5" i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i="1">
                <a:solidFill>
                  <a:srgbClr val="FF0000"/>
                </a:solidFill>
                <a:latin typeface="Arial"/>
                <a:cs typeface="Arial"/>
              </a:rPr>
              <a:t>AN</a:t>
            </a:r>
            <a:r>
              <a:rPr dirty="0" spc="-5" i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i="1">
                <a:solidFill>
                  <a:srgbClr val="FF0000"/>
                </a:solidFill>
                <a:latin typeface="Arial"/>
                <a:cs typeface="Arial"/>
              </a:rPr>
              <a:t>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2008123"/>
            <a:ext cx="7616190" cy="351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3025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CORRETA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APPLICAZIONE</a:t>
            </a:r>
            <a:r>
              <a:rPr dirty="0" sz="2800" spc="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DELLE</a:t>
            </a:r>
            <a:endParaRPr sz="2800">
              <a:latin typeface="Tahoma"/>
              <a:cs typeface="Tahoma"/>
            </a:endParaRPr>
          </a:p>
          <a:p>
            <a:pPr marL="354965">
              <a:lnSpc>
                <a:spcPts val="3025"/>
              </a:lnSpc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P.O.S.</a:t>
            </a:r>
            <a:r>
              <a:rPr dirty="0" sz="2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(standardizzazione)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6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SCRUPOLOSO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CONTROLLO</a:t>
            </a:r>
            <a:r>
              <a:rPr dirty="0" sz="2800" spc="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INCROCIATO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02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PRECISA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ANALISI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28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RISCHIO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REVERSIBILITA’</a:t>
            </a:r>
            <a:r>
              <a:rPr dirty="0" sz="28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DELL’ERRORE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150">
              <a:latin typeface="Times New Roman"/>
              <a:cs typeface="Times New Roman"/>
            </a:endParaRPr>
          </a:p>
          <a:p>
            <a:pPr marL="996950">
              <a:lnSpc>
                <a:spcPct val="100000"/>
              </a:lnSpc>
              <a:tabLst>
                <a:tab pos="4476115" algn="l"/>
              </a:tabLst>
            </a:pPr>
            <a:r>
              <a:rPr dirty="0" sz="3600" spc="-5" b="1" i="1">
                <a:solidFill>
                  <a:srgbClr val="FF0000"/>
                </a:solidFill>
                <a:latin typeface="Arial"/>
                <a:cs typeface="Arial"/>
              </a:rPr>
              <a:t>PERMETTONO	</a:t>
            </a:r>
            <a:r>
              <a:rPr dirty="0" sz="3600" b="1" i="1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dirty="0" sz="3600" spc="-85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600" spc="-5" b="1" i="1">
                <a:solidFill>
                  <a:srgbClr val="FF0000"/>
                </a:solidFill>
                <a:latin typeface="Arial"/>
                <a:cs typeface="Arial"/>
              </a:rPr>
              <a:t>OTTENERE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0999" rIns="0" bIns="0" rtlCol="0" vert="horz">
            <a:spAutoFit/>
          </a:bodyPr>
          <a:lstStyle/>
          <a:p>
            <a:pPr marL="443865">
              <a:lnSpc>
                <a:spcPct val="100000"/>
              </a:lnSpc>
            </a:pPr>
            <a:r>
              <a:rPr dirty="0" sz="4800" spc="-5">
                <a:solidFill>
                  <a:srgbClr val="FF0000"/>
                </a:solidFill>
              </a:rPr>
              <a:t>OBIETTIVO</a:t>
            </a:r>
            <a:r>
              <a:rPr dirty="0" sz="4800" spc="-20">
                <a:solidFill>
                  <a:srgbClr val="FF0000"/>
                </a:solidFill>
              </a:rPr>
              <a:t> </a:t>
            </a:r>
            <a:r>
              <a:rPr dirty="0" sz="4800" spc="-5">
                <a:solidFill>
                  <a:srgbClr val="FF0000"/>
                </a:solidFill>
              </a:rPr>
              <a:t>RAGGIUNTO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111640" y="2244850"/>
            <a:ext cx="6986905" cy="4211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2755" marR="214629" indent="-440690">
              <a:lnSpc>
                <a:spcPts val="432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PIU’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BASSO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LIVELLO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RISCHIO</a:t>
            </a:r>
            <a:r>
              <a:rPr dirty="0" sz="40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ATTUALMENTE</a:t>
            </a:r>
            <a:endParaRPr sz="4000">
              <a:latin typeface="Tahoma"/>
              <a:cs typeface="Tahoma"/>
            </a:endParaRPr>
          </a:p>
          <a:p>
            <a:pPr algn="ctr" marL="146050" marR="5080">
              <a:lnSpc>
                <a:spcPts val="4320"/>
              </a:lnSpc>
            </a:pPr>
            <a:r>
              <a:rPr dirty="0" sz="4000" spc="-10" b="1">
                <a:solidFill>
                  <a:srgbClr val="FFFF00"/>
                </a:solidFill>
                <a:latin typeface="Tahoma"/>
                <a:cs typeface="Tahoma"/>
              </a:rPr>
              <a:t>ACCETABILE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ALL’INTERNO 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DEGLI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SCENARI 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INCIDENTALI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200">
              <a:latin typeface="Times New Roman"/>
              <a:cs typeface="Times New Roman"/>
            </a:endParaRPr>
          </a:p>
          <a:p>
            <a:pPr marL="2269490">
              <a:lnSpc>
                <a:spcPts val="5545"/>
              </a:lnSpc>
            </a:pPr>
            <a:r>
              <a:rPr dirty="0" sz="4650" spc="-170" b="1">
                <a:solidFill>
                  <a:srgbClr val="00FF00"/>
                </a:solidFill>
                <a:latin typeface="Tahoma"/>
                <a:cs typeface="Tahoma"/>
              </a:rPr>
              <a:t>QUINDI</a:t>
            </a:r>
            <a:endParaRPr sz="4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742315">
              <a:lnSpc>
                <a:spcPct val="100000"/>
              </a:lnSpc>
            </a:pPr>
            <a:r>
              <a:rPr dirty="0" spc="-5" i="1">
                <a:solidFill>
                  <a:srgbClr val="FF0000"/>
                </a:solidFill>
                <a:latin typeface="Arial"/>
                <a:cs typeface="Arial"/>
              </a:rPr>
              <a:t>OBIETTIVO</a:t>
            </a:r>
            <a:r>
              <a:rPr dirty="0" spc="-2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pc="-5" i="1">
                <a:solidFill>
                  <a:srgbClr val="FF0000"/>
                </a:solidFill>
                <a:latin typeface="Arial"/>
                <a:cs typeface="Arial"/>
              </a:rPr>
              <a:t>RAGGIUNTO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44015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pc="-5"/>
              <a:t>IL </a:t>
            </a:r>
            <a:r>
              <a:rPr dirty="0" spc="-5"/>
              <a:t>PIU’ </a:t>
            </a:r>
            <a:r>
              <a:rPr dirty="0" spc="-5"/>
              <a:t>ALTO </a:t>
            </a:r>
            <a:r>
              <a:rPr dirty="0" spc="-5"/>
              <a:t>GRADO</a:t>
            </a:r>
            <a:r>
              <a:rPr dirty="0" spc="-75"/>
              <a:t> </a:t>
            </a:r>
            <a:r>
              <a:rPr dirty="0" spc="-5"/>
              <a:t>DI</a:t>
            </a: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dirty="0" sz="4200" spc="-135">
                <a:solidFill>
                  <a:srgbClr val="65FF32"/>
                </a:solidFill>
              </a:rPr>
              <a:t>SICUREZZA</a:t>
            </a:r>
            <a:endParaRPr sz="4200"/>
          </a:p>
          <a:p>
            <a:pPr algn="ctr">
              <a:lnSpc>
                <a:spcPts val="4315"/>
              </a:lnSpc>
              <a:spcBef>
                <a:spcPts val="815"/>
              </a:spcBef>
            </a:pPr>
            <a:r>
              <a:rPr dirty="0" spc="-5"/>
              <a:t>PER </a:t>
            </a:r>
            <a:r>
              <a:rPr dirty="0" spc="-5"/>
              <a:t>L’OPERATORE</a:t>
            </a:r>
            <a:r>
              <a:rPr dirty="0" spc="-100"/>
              <a:t> </a:t>
            </a:r>
            <a:r>
              <a:rPr dirty="0" spc="-5"/>
              <a:t>VV.F.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914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RISCHIO</a:t>
            </a:r>
            <a:r>
              <a:rPr dirty="0" sz="5400" spc="-4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ACCETTABILE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639201" y="1983230"/>
            <a:ext cx="7546975" cy="3413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5265">
              <a:lnSpc>
                <a:spcPct val="100000"/>
              </a:lnSpc>
            </a:pP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LIVELLO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DI RISCHIO</a:t>
            </a:r>
            <a:r>
              <a:rPr dirty="0" sz="3200" spc="-1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COMUNEMENTE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750">
              <a:latin typeface="Times New Roman"/>
              <a:cs typeface="Times New Roman"/>
            </a:endParaRPr>
          </a:p>
          <a:p>
            <a:pPr algn="ctr" marR="127000">
              <a:lnSpc>
                <a:spcPct val="100000"/>
              </a:lnSpc>
            </a:pP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RITENUTO</a:t>
            </a:r>
            <a:r>
              <a:rPr dirty="0" sz="3600" spc="-55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3600" spc="-5" b="1" i="1">
                <a:solidFill>
                  <a:srgbClr val="65FF32"/>
                </a:solidFill>
                <a:latin typeface="Arial"/>
                <a:cs typeface="Arial"/>
              </a:rPr>
              <a:t>CONGRUO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algn="ctr" marL="12700" marR="27305">
              <a:lnSpc>
                <a:spcPct val="100000"/>
              </a:lnSpc>
            </a:pP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RISPETTO AL BENEFICIO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CHE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SI</a:t>
            </a:r>
            <a:r>
              <a:rPr dirty="0" sz="3200" spc="-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PUO’  TRARRE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DALL’AZIONE</a:t>
            </a:r>
            <a:r>
              <a:rPr dirty="0" sz="3200" spc="-7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SVOLTA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3962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RISCHIO</a:t>
            </a:r>
            <a:r>
              <a:rPr dirty="0" sz="5400" spc="-4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ACCETTATO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401457" y="1934462"/>
            <a:ext cx="7886065" cy="41135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ct val="100000"/>
              </a:lnSpc>
            </a:pP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LIVELLO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3200" spc="-10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RISCHIO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4000" spc="-10" b="1" i="1">
                <a:solidFill>
                  <a:srgbClr val="65FF32"/>
                </a:solidFill>
                <a:latin typeface="Arial"/>
                <a:cs typeface="Arial"/>
              </a:rPr>
              <a:t>DIVERSO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DA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QUELLO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COMUNEMENTE</a:t>
            </a:r>
            <a:r>
              <a:rPr dirty="0" sz="3200" spc="-12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RITENUTO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5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4000" spc="-15" b="1" i="1">
                <a:solidFill>
                  <a:srgbClr val="65FF32"/>
                </a:solidFill>
                <a:latin typeface="Arial"/>
                <a:cs typeface="Arial"/>
              </a:rPr>
              <a:t>CONGRUO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8683" rIns="0" bIns="0" rtlCol="0" vert="horz">
            <a:spAutoFit/>
          </a:bodyPr>
          <a:lstStyle/>
          <a:p>
            <a:pPr marL="3962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RISCHIO</a:t>
            </a:r>
            <a:r>
              <a:rPr dirty="0" sz="5400" spc="-4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ACCETTATO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2002535"/>
            <a:ext cx="6439535" cy="4242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2425">
              <a:lnSpc>
                <a:spcPct val="100000"/>
              </a:lnSpc>
            </a:pPr>
            <a:r>
              <a:rPr dirty="0" sz="3600" b="1" i="1">
                <a:solidFill>
                  <a:srgbClr val="00FF00"/>
                </a:solidFill>
                <a:latin typeface="Arial"/>
                <a:cs typeface="Arial"/>
              </a:rPr>
              <a:t>È</a:t>
            </a:r>
            <a:r>
              <a:rPr dirty="0" sz="3600" spc="-95" b="1" i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3600" spc="-5" b="1" i="1">
                <a:solidFill>
                  <a:srgbClr val="00FF00"/>
                </a:solidFill>
                <a:latin typeface="Arial"/>
                <a:cs typeface="Arial"/>
              </a:rPr>
              <a:t>FRUTTO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VALUTAZIONI</a:t>
            </a:r>
            <a:r>
              <a:rPr dirty="0" sz="2800" spc="1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PERSONALI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MOMENTO</a:t>
            </a:r>
            <a:r>
              <a:rPr dirty="0" sz="2800" spc="-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STORICO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CONDIZIONE</a:t>
            </a:r>
            <a:r>
              <a:rPr dirty="0" sz="2800" spc="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PSICOFISICA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020"/>
              </a:lnSpc>
              <a:spcBef>
                <a:spcPts val="72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CONOSCENZE  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sa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ev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zz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/i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2800" spc="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2800" spc="5" b="1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zz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PERCEZIONE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SENSORIALE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CONTESTO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AMBIENTALE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8683" rIns="0" bIns="0" rtlCol="0" vert="horz">
            <a:spAutoFit/>
          </a:bodyPr>
          <a:lstStyle/>
          <a:p>
            <a:pPr marL="3962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RISCHIO</a:t>
            </a:r>
            <a:r>
              <a:rPr dirty="0" sz="5400" spc="-4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ACCETTATO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450225" y="2236215"/>
            <a:ext cx="7798434" cy="3143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 i="1">
                <a:solidFill>
                  <a:srgbClr val="65FF32"/>
                </a:solidFill>
                <a:latin typeface="Arial"/>
                <a:cs typeface="Arial"/>
              </a:rPr>
              <a:t>E’ </a:t>
            </a:r>
            <a:r>
              <a:rPr dirty="0" sz="3200" b="1" i="1">
                <a:solidFill>
                  <a:srgbClr val="65FF32"/>
                </a:solidFill>
                <a:latin typeface="Arial"/>
                <a:cs typeface="Arial"/>
              </a:rPr>
              <a:t>INFLUENZATO DALLE DINAMICHE</a:t>
            </a:r>
            <a:r>
              <a:rPr dirty="0" sz="3200" spc="-175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3200" b="1" i="1">
                <a:solidFill>
                  <a:srgbClr val="65FF32"/>
                </a:solidFill>
                <a:latin typeface="Arial"/>
                <a:cs typeface="Arial"/>
              </a:rPr>
              <a:t>DI</a:t>
            </a:r>
            <a:endParaRPr sz="3200">
              <a:latin typeface="Arial"/>
              <a:cs typeface="Arial"/>
            </a:endParaRPr>
          </a:p>
          <a:p>
            <a:pPr algn="ctr" marL="334010">
              <a:lnSpc>
                <a:spcPct val="100000"/>
              </a:lnSpc>
            </a:pPr>
            <a:r>
              <a:rPr dirty="0" sz="3200" b="1" i="1">
                <a:solidFill>
                  <a:srgbClr val="65FF32"/>
                </a:solidFill>
                <a:latin typeface="Arial"/>
                <a:cs typeface="Arial"/>
              </a:rPr>
              <a:t>GRUPPO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algn="ctr" marL="342900" marR="508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Il gruppo tende ad estremizzare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3200" spc="-8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livelli  di assunzione del rischio rispetto alla  media dei singoli</a:t>
            </a:r>
            <a:r>
              <a:rPr dirty="0" sz="3200" spc="-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componenti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3962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RISCHIO</a:t>
            </a:r>
            <a:r>
              <a:rPr dirty="0" sz="5400" spc="-4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ACCETTATO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764169" y="1983230"/>
            <a:ext cx="7160895" cy="3985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PER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UN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VIGILE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DEL</a:t>
            </a:r>
            <a:r>
              <a:rPr dirty="0" sz="3200" spc="-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FUOCO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IL LIVELLO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DI RISCHIO</a:t>
            </a:r>
            <a:r>
              <a:rPr dirty="0" sz="3200" spc="-1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ACCETTATO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  <a:spcBef>
                <a:spcPts val="2170"/>
              </a:spcBef>
            </a:pPr>
            <a:r>
              <a:rPr dirty="0" sz="5400" spc="-5" b="1" i="1">
                <a:solidFill>
                  <a:srgbClr val="65FF32"/>
                </a:solidFill>
                <a:latin typeface="Arial"/>
                <a:cs typeface="Arial"/>
              </a:rPr>
              <a:t>E’</a:t>
            </a:r>
            <a:r>
              <a:rPr dirty="0" sz="5400" spc="-85" b="1" i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5400" spc="-5" b="1" i="1">
                <a:solidFill>
                  <a:srgbClr val="65FF32"/>
                </a:solidFill>
                <a:latin typeface="Arial"/>
                <a:cs typeface="Arial"/>
              </a:rPr>
              <a:t>DIVERSO</a:t>
            </a:r>
            <a:endParaRPr sz="5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DA QUELLO</a:t>
            </a:r>
            <a:r>
              <a:rPr dirty="0" sz="3200" spc="-13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ACCETTABILE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396240">
              <a:lnSpc>
                <a:spcPct val="100000"/>
              </a:lnSpc>
            </a:pP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RISCHIO</a:t>
            </a:r>
            <a:r>
              <a:rPr dirty="0" sz="5400" spc="-4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5400" spc="-5" i="1">
                <a:solidFill>
                  <a:srgbClr val="FF0000"/>
                </a:solidFill>
                <a:latin typeface="Arial"/>
                <a:cs typeface="Arial"/>
              </a:rPr>
              <a:t>ACCETTATO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35553" rIns="0" bIns="0" rtlCol="0" vert="horz">
            <a:spAutoFit/>
          </a:bodyPr>
          <a:lstStyle/>
          <a:p>
            <a:pPr marL="2294890" marR="101600" indent="-1629410">
              <a:lnSpc>
                <a:spcPct val="101400"/>
              </a:lnSpc>
            </a:pPr>
            <a:r>
              <a:rPr dirty="0" sz="2800" spc="-10"/>
              <a:t>LA </a:t>
            </a:r>
            <a:r>
              <a:rPr dirty="0" sz="2800" spc="-10"/>
              <a:t>CONSAPEVOLEZZA </a:t>
            </a:r>
            <a:r>
              <a:rPr dirty="0" sz="2800" spc="-10"/>
              <a:t>DEL </a:t>
            </a:r>
            <a:r>
              <a:rPr dirty="0" sz="2800" spc="-10"/>
              <a:t>LIVELLO </a:t>
            </a:r>
            <a:r>
              <a:rPr dirty="0" sz="2800" spc="-10"/>
              <a:t>DI  </a:t>
            </a:r>
            <a:r>
              <a:rPr dirty="0" sz="2800" spc="-5"/>
              <a:t>RISCHIO</a:t>
            </a:r>
            <a:r>
              <a:rPr dirty="0" sz="2800" spc="-70"/>
              <a:t> </a:t>
            </a:r>
            <a:r>
              <a:rPr dirty="0" sz="2800" spc="-5"/>
              <a:t>ACCETTATO</a:t>
            </a:r>
            <a:endParaRPr sz="2800"/>
          </a:p>
          <a:p>
            <a:pPr algn="ctr" marL="100330">
              <a:lnSpc>
                <a:spcPct val="100000"/>
              </a:lnSpc>
              <a:spcBef>
                <a:spcPts val="670"/>
              </a:spcBef>
            </a:pPr>
            <a:r>
              <a:rPr dirty="0" sz="2800" spc="-5"/>
              <a:t>E’</a:t>
            </a:r>
            <a:endParaRPr sz="2800"/>
          </a:p>
          <a:p>
            <a:pPr algn="ctr" marL="6985" marR="5080">
              <a:lnSpc>
                <a:spcPct val="100000"/>
              </a:lnSpc>
              <a:spcBef>
                <a:spcPts val="620"/>
              </a:spcBef>
            </a:pPr>
            <a:r>
              <a:rPr dirty="0" sz="2800" spc="-10"/>
              <a:t>QUELLO </a:t>
            </a:r>
            <a:r>
              <a:rPr dirty="0" sz="2800" spc="-5"/>
              <a:t>CHE </a:t>
            </a:r>
            <a:r>
              <a:rPr dirty="0" sz="2800" spc="-5"/>
              <a:t>CONTRADDISTINGUE</a:t>
            </a:r>
            <a:r>
              <a:rPr dirty="0" sz="2800" spc="10"/>
              <a:t> </a:t>
            </a:r>
            <a:r>
              <a:rPr dirty="0" sz="2800" spc="-5"/>
              <a:t>IL</a:t>
            </a:r>
            <a:endParaRPr sz="2800"/>
          </a:p>
          <a:p>
            <a:pPr algn="ctr" marL="93980">
              <a:lnSpc>
                <a:spcPct val="100000"/>
              </a:lnSpc>
              <a:spcBef>
                <a:spcPts val="740"/>
              </a:spcBef>
            </a:pPr>
            <a:r>
              <a:rPr dirty="0" sz="3200" i="1">
                <a:solidFill>
                  <a:srgbClr val="FF0065"/>
                </a:solidFill>
                <a:latin typeface="Arial"/>
                <a:cs typeface="Arial"/>
              </a:rPr>
              <a:t>SOCCORRITORE</a:t>
            </a:r>
            <a:r>
              <a:rPr dirty="0" sz="3200" spc="-70" i="1">
                <a:solidFill>
                  <a:srgbClr val="FF0065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0065"/>
                </a:solidFill>
                <a:latin typeface="Arial"/>
                <a:cs typeface="Arial"/>
              </a:rPr>
              <a:t>PROFESSIONISTA</a:t>
            </a:r>
            <a:endParaRPr sz="3200">
              <a:latin typeface="Arial"/>
              <a:cs typeface="Arial"/>
            </a:endParaRPr>
          </a:p>
          <a:p>
            <a:pPr algn="ctr" marL="193040">
              <a:lnSpc>
                <a:spcPct val="100000"/>
              </a:lnSpc>
              <a:spcBef>
                <a:spcPts val="700"/>
              </a:spcBef>
            </a:pPr>
            <a:r>
              <a:rPr dirty="0" sz="2800" spc="-10"/>
              <a:t>DA</a:t>
            </a:r>
            <a:r>
              <a:rPr dirty="0" sz="2800" spc="-65"/>
              <a:t> </a:t>
            </a:r>
            <a:r>
              <a:rPr dirty="0" sz="2800" spc="-10"/>
              <a:t>QUELLO</a:t>
            </a:r>
            <a:endParaRPr sz="2800"/>
          </a:p>
          <a:p>
            <a:pPr algn="ctr" marL="193040">
              <a:lnSpc>
                <a:spcPct val="100000"/>
              </a:lnSpc>
              <a:spcBef>
                <a:spcPts val="740"/>
              </a:spcBef>
            </a:pPr>
            <a:r>
              <a:rPr dirty="0" sz="3200" i="1">
                <a:solidFill>
                  <a:srgbClr val="FF0065"/>
                </a:solidFill>
                <a:latin typeface="Arial"/>
                <a:cs typeface="Arial"/>
              </a:rPr>
              <a:t>OCCASIONALE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6691" rIns="0" bIns="0" rtlCol="0" vert="horz">
            <a:spAutoFit/>
          </a:bodyPr>
          <a:lstStyle/>
          <a:p>
            <a:pPr marL="384175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CATENA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5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ASSICURAZIONE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558172" y="2296666"/>
            <a:ext cx="5885815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315"/>
              </a:lnSpc>
            </a:pPr>
            <a:r>
              <a:rPr dirty="0" sz="3600" b="1">
                <a:solidFill>
                  <a:srgbClr val="FF32CC"/>
                </a:solidFill>
                <a:latin typeface="Tahoma"/>
                <a:cs typeface="Tahoma"/>
              </a:rPr>
              <a:t>È </a:t>
            </a:r>
            <a:r>
              <a:rPr dirty="0" sz="3600" b="1">
                <a:solidFill>
                  <a:srgbClr val="FF32CC"/>
                </a:solidFill>
                <a:latin typeface="Tahoma"/>
                <a:cs typeface="Tahoma"/>
              </a:rPr>
              <a:t>l’insieme </a:t>
            </a:r>
            <a:r>
              <a:rPr dirty="0" sz="3600" b="1">
                <a:solidFill>
                  <a:srgbClr val="FF32CC"/>
                </a:solidFill>
                <a:latin typeface="Tahoma"/>
                <a:cs typeface="Tahoma"/>
              </a:rPr>
              <a:t>degli</a:t>
            </a:r>
            <a:r>
              <a:rPr dirty="0" sz="3600" spc="-125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3600" spc="-5" b="1">
                <a:solidFill>
                  <a:srgbClr val="FF32CC"/>
                </a:solidFill>
                <a:latin typeface="Tahoma"/>
                <a:cs typeface="Tahoma"/>
              </a:rPr>
              <a:t>elementi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2015" rIns="0" bIns="0" rtlCol="0" vert="horz">
            <a:spAutoFit/>
          </a:bodyPr>
          <a:lstStyle/>
          <a:p>
            <a:pPr marL="267970">
              <a:lnSpc>
                <a:spcPct val="100000"/>
              </a:lnSpc>
            </a:pPr>
            <a:r>
              <a:rPr dirty="0" sz="2000" spc="-5"/>
              <a:t>(corde, </a:t>
            </a:r>
            <a:r>
              <a:rPr dirty="0" sz="2000" spc="-5"/>
              <a:t>fettucce, </a:t>
            </a:r>
            <a:r>
              <a:rPr dirty="0" sz="2000"/>
              <a:t>imbracatura, </a:t>
            </a:r>
            <a:r>
              <a:rPr dirty="0" sz="2000" spc="-5"/>
              <a:t>moschettoni, </a:t>
            </a:r>
            <a:r>
              <a:rPr dirty="0" sz="2000" spc="-5"/>
              <a:t>dissipatori,</a:t>
            </a:r>
            <a:r>
              <a:rPr dirty="0" sz="2000" spc="-60"/>
              <a:t> </a:t>
            </a:r>
            <a:r>
              <a:rPr dirty="0" sz="2000" spc="-5"/>
              <a:t>etc.)</a:t>
            </a:r>
            <a:endParaRPr sz="2000"/>
          </a:p>
          <a:p>
            <a:pPr marL="2305685" marR="63500" indent="-2071370">
              <a:lnSpc>
                <a:spcPct val="140000"/>
              </a:lnSpc>
              <a:spcBef>
                <a:spcPts val="1180"/>
              </a:spcBef>
            </a:pPr>
            <a:r>
              <a:rPr dirty="0" spc="-5">
                <a:solidFill>
                  <a:srgbClr val="FF32CC"/>
                </a:solidFill>
              </a:rPr>
              <a:t>che </a:t>
            </a:r>
            <a:r>
              <a:rPr dirty="0">
                <a:solidFill>
                  <a:srgbClr val="FF32CC"/>
                </a:solidFill>
              </a:rPr>
              <a:t>vincolano </a:t>
            </a:r>
            <a:r>
              <a:rPr dirty="0" spc="-5">
                <a:solidFill>
                  <a:srgbClr val="FF32CC"/>
                </a:solidFill>
              </a:rPr>
              <a:t>un </a:t>
            </a:r>
            <a:r>
              <a:rPr dirty="0" spc="-5">
                <a:solidFill>
                  <a:srgbClr val="FF32CC"/>
                </a:solidFill>
              </a:rPr>
              <a:t>operatore </a:t>
            </a:r>
            <a:r>
              <a:rPr dirty="0">
                <a:solidFill>
                  <a:srgbClr val="FF32CC"/>
                </a:solidFill>
              </a:rPr>
              <a:t>ad</a:t>
            </a:r>
            <a:r>
              <a:rPr dirty="0" spc="-90">
                <a:solidFill>
                  <a:srgbClr val="FF32CC"/>
                </a:solidFill>
              </a:rPr>
              <a:t> </a:t>
            </a:r>
            <a:r>
              <a:rPr dirty="0" spc="-5">
                <a:solidFill>
                  <a:srgbClr val="FF32CC"/>
                </a:solidFill>
              </a:rPr>
              <a:t>un  </a:t>
            </a:r>
            <a:r>
              <a:rPr dirty="0" spc="-5">
                <a:solidFill>
                  <a:srgbClr val="FF32CC"/>
                </a:solidFill>
              </a:rPr>
              <a:t>punto </a:t>
            </a:r>
            <a:r>
              <a:rPr dirty="0">
                <a:solidFill>
                  <a:srgbClr val="FF32CC"/>
                </a:solidFill>
              </a:rPr>
              <a:t>di</a:t>
            </a:r>
            <a:r>
              <a:rPr dirty="0" spc="-100">
                <a:solidFill>
                  <a:srgbClr val="FF32CC"/>
                </a:solidFill>
              </a:rPr>
              <a:t> </a:t>
            </a:r>
            <a:r>
              <a:rPr dirty="0">
                <a:solidFill>
                  <a:srgbClr val="FF32CC"/>
                </a:solidFill>
              </a:rPr>
              <a:t>attacco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124523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FORZA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7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ARRESTO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204604" y="2487166"/>
            <a:ext cx="6682740" cy="2852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30000"/>
              </a:lnSpc>
            </a:pP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E’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forza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che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scarica</a:t>
            </a:r>
            <a:r>
              <a:rPr dirty="0" sz="3600" spc="-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sugli 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elementi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catena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sicurezza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sulla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persona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al 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termine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una</a:t>
            </a:r>
            <a:r>
              <a:rPr dirty="0" sz="3600" spc="-1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caduta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818010" y="3418332"/>
            <a:ext cx="2880360" cy="22616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818010" y="5939028"/>
            <a:ext cx="2880360" cy="8930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46070" y="3418332"/>
            <a:ext cx="3169920" cy="22113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46070" y="5865876"/>
            <a:ext cx="3169920" cy="9281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991" rIns="0" bIns="0" rtlCol="0" vert="horz">
            <a:spAutoFit/>
          </a:bodyPr>
          <a:lstStyle/>
          <a:p>
            <a:pPr marL="384175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CATENA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5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ASSICURAZIONE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22" name="object 22"/>
          <p:cNvSpPr txBox="1"/>
          <p:nvPr/>
        </p:nvSpPr>
        <p:spPr>
          <a:xfrm>
            <a:off x="1177424" y="1518919"/>
            <a:ext cx="5919470" cy="1336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15210">
              <a:lnSpc>
                <a:spcPct val="100000"/>
              </a:lnSpc>
            </a:pP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FORZA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28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ts val="4315"/>
              </a:lnSpc>
            </a:pPr>
            <a:r>
              <a:rPr dirty="0" sz="3600" spc="-5" b="1">
                <a:solidFill>
                  <a:srgbClr val="00FF00"/>
                </a:solidFill>
                <a:latin typeface="Tahoma"/>
                <a:cs typeface="Tahoma"/>
              </a:rPr>
              <a:t>Perché </a:t>
            </a:r>
            <a:r>
              <a:rPr dirty="0" sz="3600" spc="-5" b="1">
                <a:solidFill>
                  <a:srgbClr val="00FF00"/>
                </a:solidFill>
                <a:latin typeface="Tahoma"/>
                <a:cs typeface="Tahoma"/>
              </a:rPr>
              <a:t>si </a:t>
            </a:r>
            <a:r>
              <a:rPr dirty="0" sz="3600" b="1">
                <a:solidFill>
                  <a:srgbClr val="00FF00"/>
                </a:solidFill>
                <a:latin typeface="Tahoma"/>
                <a:cs typeface="Tahoma"/>
              </a:rPr>
              <a:t>cade</a:t>
            </a:r>
            <a:r>
              <a:rPr dirty="0" sz="3600" spc="-9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00FF00"/>
                </a:solidFill>
                <a:latin typeface="Tahoma"/>
                <a:cs typeface="Tahoma"/>
              </a:rPr>
              <a:t>?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1225550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FORZA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9671" rIns="0" bIns="0" rtlCol="0" vert="horz">
            <a:spAutoFit/>
          </a:bodyPr>
          <a:lstStyle/>
          <a:p>
            <a:pPr marL="897890" marR="5080" indent="-428625">
              <a:lnSpc>
                <a:spcPct val="130000"/>
              </a:lnSpc>
            </a:pPr>
            <a:r>
              <a:rPr dirty="0" sz="2800" spc="-5" b="0">
                <a:latin typeface="Tahoma"/>
                <a:cs typeface="Tahoma"/>
              </a:rPr>
              <a:t>Gli </a:t>
            </a:r>
            <a:r>
              <a:rPr dirty="0" sz="2800" spc="-5" b="0">
                <a:latin typeface="Tahoma"/>
                <a:cs typeface="Tahoma"/>
              </a:rPr>
              <a:t>oggetti </a:t>
            </a:r>
            <a:r>
              <a:rPr dirty="0" sz="2800" spc="-5" b="0">
                <a:latin typeface="Tahoma"/>
                <a:cs typeface="Tahoma"/>
              </a:rPr>
              <a:t>in </a:t>
            </a:r>
            <a:r>
              <a:rPr dirty="0" sz="2800" spc="-5" b="0">
                <a:latin typeface="Tahoma"/>
                <a:cs typeface="Tahoma"/>
              </a:rPr>
              <a:t>caduta </a:t>
            </a:r>
            <a:r>
              <a:rPr dirty="0" sz="2800" spc="-5" b="0">
                <a:latin typeface="Tahoma"/>
                <a:cs typeface="Tahoma"/>
              </a:rPr>
              <a:t>libera </a:t>
            </a:r>
            <a:r>
              <a:rPr dirty="0" sz="2800" spc="-5" b="0">
                <a:latin typeface="Tahoma"/>
                <a:cs typeface="Tahoma"/>
              </a:rPr>
              <a:t>in </a:t>
            </a:r>
            <a:r>
              <a:rPr dirty="0" sz="2800" spc="-5" b="0">
                <a:latin typeface="Tahoma"/>
                <a:cs typeface="Tahoma"/>
              </a:rPr>
              <a:t>prossimita’ </a:t>
            </a:r>
            <a:r>
              <a:rPr dirty="0" sz="2800" spc="-5" b="0">
                <a:latin typeface="Tahoma"/>
                <a:cs typeface="Tahoma"/>
              </a:rPr>
              <a:t>della  </a:t>
            </a:r>
            <a:r>
              <a:rPr dirty="0" sz="2800" spc="-5" b="0">
                <a:latin typeface="Tahoma"/>
                <a:cs typeface="Tahoma"/>
              </a:rPr>
              <a:t>superficie </a:t>
            </a:r>
            <a:r>
              <a:rPr dirty="0" sz="2800" spc="-5" b="0">
                <a:latin typeface="Tahoma"/>
                <a:cs typeface="Tahoma"/>
              </a:rPr>
              <a:t>terrestre </a:t>
            </a:r>
            <a:r>
              <a:rPr dirty="0" sz="2800" spc="-5" b="0">
                <a:latin typeface="Tahoma"/>
                <a:cs typeface="Tahoma"/>
              </a:rPr>
              <a:t>sono </a:t>
            </a:r>
            <a:r>
              <a:rPr dirty="0" sz="2800" spc="-5" b="0">
                <a:latin typeface="Tahoma"/>
                <a:cs typeface="Tahoma"/>
              </a:rPr>
              <a:t>sottoposti </a:t>
            </a:r>
            <a:r>
              <a:rPr dirty="0" sz="2800" spc="-5" b="0">
                <a:latin typeface="Tahoma"/>
                <a:cs typeface="Tahoma"/>
              </a:rPr>
              <a:t>ad</a:t>
            </a:r>
            <a:r>
              <a:rPr dirty="0" sz="2800" spc="35" b="0">
                <a:latin typeface="Tahoma"/>
                <a:cs typeface="Tahoma"/>
              </a:rPr>
              <a:t> </a:t>
            </a:r>
            <a:r>
              <a:rPr dirty="0" sz="2800" spc="-5" b="0">
                <a:latin typeface="Tahoma"/>
                <a:cs typeface="Tahoma"/>
              </a:rPr>
              <a:t>una</a:t>
            </a:r>
            <a:endParaRPr sz="2800">
              <a:latin typeface="Tahoma"/>
              <a:cs typeface="Tahoma"/>
            </a:endParaRPr>
          </a:p>
          <a:p>
            <a:pPr marL="2707005">
              <a:lnSpc>
                <a:spcPct val="100000"/>
              </a:lnSpc>
              <a:spcBef>
                <a:spcPts val="1005"/>
              </a:spcBef>
            </a:pPr>
            <a:r>
              <a:rPr dirty="0" sz="2800" spc="-5" b="0">
                <a:latin typeface="Tahoma"/>
                <a:cs typeface="Tahoma"/>
              </a:rPr>
              <a:t>accelerazione</a:t>
            </a:r>
            <a:r>
              <a:rPr dirty="0" sz="2800" spc="-60" b="0">
                <a:latin typeface="Tahoma"/>
                <a:cs typeface="Tahoma"/>
              </a:rPr>
              <a:t> </a:t>
            </a:r>
            <a:r>
              <a:rPr dirty="0" sz="2800" spc="-5" b="0">
                <a:latin typeface="Tahoma"/>
                <a:cs typeface="Tahoma"/>
              </a:rPr>
              <a:t>detta</a:t>
            </a:r>
            <a:endParaRPr sz="2800">
              <a:latin typeface="Tahoma"/>
              <a:cs typeface="Tahoma"/>
            </a:endParaRPr>
          </a:p>
          <a:p>
            <a:pPr algn="ctr" marL="24765">
              <a:lnSpc>
                <a:spcPct val="100000"/>
              </a:lnSpc>
              <a:spcBef>
                <a:spcPts val="1530"/>
              </a:spcBef>
            </a:pPr>
            <a:r>
              <a:rPr dirty="0" sz="2950" spc="-85" u="heavy"/>
              <a:t>accelerazione </a:t>
            </a:r>
            <a:r>
              <a:rPr dirty="0" sz="2950" spc="-75" u="heavy"/>
              <a:t>di</a:t>
            </a:r>
            <a:r>
              <a:rPr dirty="0" sz="2950" spc="-20" u="heavy"/>
              <a:t> </a:t>
            </a:r>
            <a:r>
              <a:rPr dirty="0" sz="2950" spc="-80" u="heavy"/>
              <a:t>gravità</a:t>
            </a:r>
            <a:endParaRPr sz="2950"/>
          </a:p>
          <a:p>
            <a:pPr algn="ctr" marL="24765">
              <a:lnSpc>
                <a:spcPct val="100000"/>
              </a:lnSpc>
              <a:spcBef>
                <a:spcPts val="1650"/>
              </a:spcBef>
            </a:pPr>
            <a:r>
              <a:rPr dirty="0" sz="2800" spc="-5" b="0">
                <a:latin typeface="Tahoma"/>
                <a:cs typeface="Tahoma"/>
              </a:rPr>
              <a:t>pari</a:t>
            </a:r>
            <a:r>
              <a:rPr dirty="0" sz="2800" spc="-85" b="0">
                <a:latin typeface="Tahoma"/>
                <a:cs typeface="Tahoma"/>
              </a:rPr>
              <a:t> </a:t>
            </a:r>
            <a:r>
              <a:rPr dirty="0" sz="2800" spc="-5" b="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  <a:p>
            <a:pPr algn="ctr" marL="24765">
              <a:lnSpc>
                <a:spcPts val="5255"/>
              </a:lnSpc>
              <a:spcBef>
                <a:spcPts val="2335"/>
              </a:spcBef>
            </a:pPr>
            <a:r>
              <a:rPr dirty="0" sz="4400">
                <a:solidFill>
                  <a:srgbClr val="00FF00"/>
                </a:solidFill>
              </a:rPr>
              <a:t>9,81</a:t>
            </a:r>
            <a:r>
              <a:rPr dirty="0" sz="4400" spc="-100">
                <a:solidFill>
                  <a:srgbClr val="00FF00"/>
                </a:solidFill>
              </a:rPr>
              <a:t> </a:t>
            </a:r>
            <a:r>
              <a:rPr dirty="0" sz="4400">
                <a:solidFill>
                  <a:srgbClr val="00FF00"/>
                </a:solidFill>
              </a:rPr>
              <a:t>m/sec²</a:t>
            </a:r>
            <a:endParaRPr sz="4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8835" rIns="0" bIns="0" rtlCol="0" vert="horz">
            <a:spAutoFit/>
          </a:bodyPr>
          <a:lstStyle/>
          <a:p>
            <a:pPr marL="121348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FORZA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697113" y="2454147"/>
            <a:ext cx="7591425" cy="394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20000"/>
              </a:lnSpc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una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altezza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caduta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1,80 </a:t>
            </a:r>
            <a:r>
              <a:rPr dirty="0" sz="3200" spc="5" b="1">
                <a:solidFill>
                  <a:srgbClr val="00FF00"/>
                </a:solidFill>
                <a:latin typeface="Tahoma"/>
                <a:cs typeface="Tahoma"/>
              </a:rPr>
              <a:t>mt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una 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massa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80</a:t>
            </a:r>
            <a:r>
              <a:rPr dirty="0" sz="3200" spc="-9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kg</a:t>
            </a:r>
            <a:endParaRPr sz="3200">
              <a:latin typeface="Tahoma"/>
              <a:cs typeface="Tahoma"/>
            </a:endParaRPr>
          </a:p>
          <a:p>
            <a:pPr algn="ctr" marL="394970" marR="299720">
              <a:lnSpc>
                <a:spcPct val="120000"/>
              </a:lnSpc>
              <a:spcBef>
                <a:spcPts val="765"/>
              </a:spcBef>
            </a:pP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acquisisce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una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energia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cinetica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tale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da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produrre,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all’impatto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suolo,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una 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forza</a:t>
            </a:r>
            <a:r>
              <a:rPr dirty="0" sz="3200" spc="-7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endParaRPr sz="3200">
              <a:latin typeface="Tahoma"/>
              <a:cs typeface="Tahoma"/>
            </a:endParaRPr>
          </a:p>
          <a:p>
            <a:pPr marL="2486025">
              <a:lnSpc>
                <a:spcPts val="5545"/>
              </a:lnSpc>
              <a:spcBef>
                <a:spcPts val="1670"/>
              </a:spcBef>
            </a:pPr>
            <a:r>
              <a:rPr dirty="0" sz="4650" spc="-140" b="1">
                <a:solidFill>
                  <a:srgbClr val="FF00FF"/>
                </a:solidFill>
                <a:latin typeface="Tahoma"/>
                <a:cs typeface="Tahoma"/>
              </a:rPr>
              <a:t>1.200</a:t>
            </a:r>
            <a:r>
              <a:rPr dirty="0" sz="4650" spc="-180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4650" spc="-155" b="1">
                <a:solidFill>
                  <a:srgbClr val="FF00FF"/>
                </a:solidFill>
                <a:latin typeface="Tahoma"/>
                <a:cs typeface="Tahoma"/>
              </a:rPr>
              <a:t>kg</a:t>
            </a:r>
            <a:endParaRPr sz="4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1213485">
              <a:lnSpc>
                <a:spcPct val="100000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FORZA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20685" y="1463039"/>
            <a:ext cx="7653020" cy="41230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417195">
              <a:lnSpc>
                <a:spcPct val="100000"/>
              </a:lnSpc>
            </a:pPr>
            <a:r>
              <a:rPr dirty="0" sz="3600" spc="-5" b="1">
                <a:solidFill>
                  <a:srgbClr val="00FF00"/>
                </a:solidFill>
                <a:latin typeface="Tahoma"/>
                <a:cs typeface="Tahoma"/>
              </a:rPr>
              <a:t>PESO</a:t>
            </a:r>
            <a:endParaRPr sz="3600">
              <a:latin typeface="Tahoma"/>
              <a:cs typeface="Tahoma"/>
            </a:endParaRPr>
          </a:p>
          <a:p>
            <a:pPr marL="1482725" marR="37465" indent="-1018540">
              <a:lnSpc>
                <a:spcPts val="3020"/>
              </a:lnSpc>
              <a:spcBef>
                <a:spcPts val="725"/>
              </a:spcBef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È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una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forza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data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dal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prodotto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massa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del 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corpo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l’accelerazione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800" spc="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Tahoma"/>
                <a:cs typeface="Tahoma"/>
              </a:rPr>
              <a:t>gravità</a:t>
            </a:r>
            <a:endParaRPr sz="2800">
              <a:latin typeface="Tahoma"/>
              <a:cs typeface="Tahoma"/>
            </a:endParaRPr>
          </a:p>
          <a:p>
            <a:pPr algn="ctr" marL="415925">
              <a:lnSpc>
                <a:spcPct val="100000"/>
              </a:lnSpc>
              <a:spcBef>
                <a:spcPts val="1280"/>
              </a:spcBef>
            </a:pP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P </a:t>
            </a: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= </a:t>
            </a: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m </a:t>
            </a: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x</a:t>
            </a:r>
            <a:r>
              <a:rPr dirty="0" sz="3200" spc="-110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g</a:t>
            </a:r>
            <a:endParaRPr sz="3200">
              <a:latin typeface="Tahoma"/>
              <a:cs typeface="Tahoma"/>
            </a:endParaRPr>
          </a:p>
          <a:p>
            <a:pPr marL="12700" marR="5034280">
              <a:lnSpc>
                <a:spcPct val="102899"/>
              </a:lnSpc>
              <a:spcBef>
                <a:spcPts val="1405"/>
              </a:spcBef>
            </a:pP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m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1Kg-massa 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g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9,81</a:t>
            </a:r>
            <a:r>
              <a:rPr dirty="0" sz="2800" spc="-6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m/sec²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0">
              <a:latin typeface="Times New Roman"/>
              <a:cs typeface="Times New Roman"/>
            </a:endParaRPr>
          </a:p>
          <a:p>
            <a:pPr algn="ctr" marL="415925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P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1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Kg-massa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x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9,81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m/sec² </a:t>
            </a:r>
            <a:r>
              <a:rPr dirty="0" sz="2800" spc="-5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9,81</a:t>
            </a:r>
            <a:r>
              <a:rPr dirty="0" sz="28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20685" y="6085837"/>
            <a:ext cx="5755640" cy="31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Newton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(N)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è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l’unità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misura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forza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nel</a:t>
            </a:r>
            <a:r>
              <a:rPr dirty="0" sz="2000" spc="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S.I.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043" rIns="0" bIns="0" rtlCol="0" vert="horz">
            <a:spAutoFit/>
          </a:bodyPr>
          <a:lstStyle/>
          <a:p>
            <a:pPr marL="1470660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FORZA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5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518919"/>
            <a:ext cx="7365365" cy="1595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8185">
              <a:lnSpc>
                <a:spcPct val="100000"/>
              </a:lnSpc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P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1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Kg-massa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x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9,81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m/sec²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9,81</a:t>
            </a:r>
            <a:r>
              <a:rPr dirty="0" sz="2800" spc="5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N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4315"/>
              </a:lnSpc>
              <a:spcBef>
                <a:spcPts val="1664"/>
              </a:spcBef>
            </a:pP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1kg-peso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9,81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N </a:t>
            </a:r>
            <a:r>
              <a:rPr dirty="0" sz="2800" spc="-5">
                <a:solidFill>
                  <a:srgbClr val="FF00FF"/>
                </a:solidFill>
                <a:latin typeface="Symbol"/>
                <a:cs typeface="Symbol"/>
              </a:rPr>
              <a:t></a:t>
            </a:r>
            <a:r>
              <a:rPr dirty="0" sz="2800" spc="-5">
                <a:solidFill>
                  <a:srgbClr val="FF00FF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00FF00"/>
                </a:solidFill>
                <a:latin typeface="Tahoma"/>
                <a:cs typeface="Tahoma"/>
              </a:rPr>
              <a:t>10 </a:t>
            </a:r>
            <a:r>
              <a:rPr dirty="0" sz="3600" b="1">
                <a:solidFill>
                  <a:srgbClr val="00FF00"/>
                </a:solidFill>
                <a:latin typeface="Tahoma"/>
                <a:cs typeface="Tahoma"/>
              </a:rPr>
              <a:t>N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1</a:t>
            </a:r>
            <a:r>
              <a:rPr dirty="0" sz="2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daN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0017" y="3359910"/>
            <a:ext cx="318198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23900" algn="l"/>
              </a:tabLst>
            </a:pPr>
            <a:r>
              <a:rPr dirty="0" sz="2800" spc="-10" b="1">
                <a:solidFill>
                  <a:srgbClr val="65FF32"/>
                </a:solidFill>
                <a:latin typeface="Tahoma"/>
                <a:cs typeface="Tahoma"/>
              </a:rPr>
              <a:t>1N</a:t>
            </a:r>
            <a:r>
              <a:rPr dirty="0" sz="2800" spc="-10">
                <a:solidFill>
                  <a:srgbClr val="65FF32"/>
                </a:solidFill>
                <a:latin typeface="Times New Roman"/>
                <a:cs typeface="Times New Roman"/>
              </a:rPr>
              <a:t>	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0,1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kg</a:t>
            </a:r>
            <a:r>
              <a:rPr dirty="0" sz="2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peso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99263" y="3486910"/>
            <a:ext cx="2362835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(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: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9,81=</a:t>
            </a:r>
            <a:r>
              <a:rPr dirty="0" sz="1800" spc="-1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0,102kg)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10017" y="3999990"/>
            <a:ext cx="96075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1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d</a:t>
            </a: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a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57588" y="3999990"/>
            <a:ext cx="346519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00FFCC"/>
                </a:solidFill>
                <a:latin typeface="Tahoma"/>
                <a:cs typeface="Tahoma"/>
              </a:rPr>
              <a:t>10 </a:t>
            </a:r>
            <a:r>
              <a:rPr dirty="0" sz="2800" spc="-5" b="1">
                <a:solidFill>
                  <a:srgbClr val="00FFCC"/>
                </a:solidFill>
                <a:latin typeface="Tahoma"/>
                <a:cs typeface="Tahoma"/>
              </a:rPr>
              <a:t>N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1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kg</a:t>
            </a:r>
            <a:r>
              <a:rPr dirty="0" sz="2800" spc="-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peso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10017" y="4963340"/>
            <a:ext cx="5331460" cy="1652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917064">
              <a:lnSpc>
                <a:spcPct val="127099"/>
              </a:lnSpc>
              <a:tabLst>
                <a:tab pos="1828800" algn="l"/>
              </a:tabLst>
            </a:pP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1kg</a:t>
            </a:r>
            <a:r>
              <a:rPr dirty="0" sz="2800" spc="2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peso</a:t>
            </a:r>
            <a:r>
              <a:rPr dirty="0" sz="2800" spc="-5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=</a:t>
            </a:r>
            <a:r>
              <a:rPr dirty="0" sz="2800" spc="-5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10</a:t>
            </a:r>
            <a:r>
              <a:rPr dirty="0" sz="28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N </a:t>
            </a:r>
            <a:r>
              <a:rPr dirty="0" sz="28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800" spc="-10" b="1">
                <a:solidFill>
                  <a:srgbClr val="65FF32"/>
                </a:solidFill>
                <a:latin typeface="Tahoma"/>
                <a:cs typeface="Tahoma"/>
              </a:rPr>
              <a:t>10kg </a:t>
            </a:r>
            <a:r>
              <a:rPr dirty="0" sz="2800" spc="-5" b="1">
                <a:solidFill>
                  <a:srgbClr val="65FF32"/>
                </a:solidFill>
                <a:latin typeface="Tahoma"/>
                <a:cs typeface="Tahoma"/>
              </a:rPr>
              <a:t>peso </a:t>
            </a:r>
            <a:r>
              <a:rPr dirty="0" sz="2800" spc="-5" b="1">
                <a:solidFill>
                  <a:srgbClr val="FF32CC"/>
                </a:solidFill>
                <a:latin typeface="Tahoma"/>
                <a:cs typeface="Tahoma"/>
              </a:rPr>
              <a:t>=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100</a:t>
            </a:r>
            <a:r>
              <a:rPr dirty="0" sz="2800" spc="3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N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2800" spc="-10" b="1">
                <a:solidFill>
                  <a:srgbClr val="65FF32"/>
                </a:solidFill>
                <a:latin typeface="Tahoma"/>
                <a:cs typeface="Tahoma"/>
              </a:rPr>
              <a:t>100 </a:t>
            </a:r>
            <a:r>
              <a:rPr dirty="0" sz="2800" spc="-5" b="1">
                <a:solidFill>
                  <a:srgbClr val="65FF32"/>
                </a:solidFill>
                <a:latin typeface="Tahoma"/>
                <a:cs typeface="Tahoma"/>
              </a:rPr>
              <a:t>kg </a:t>
            </a:r>
            <a:r>
              <a:rPr dirty="0" sz="2800" spc="-5" b="1">
                <a:solidFill>
                  <a:srgbClr val="65FF32"/>
                </a:solidFill>
                <a:latin typeface="Tahoma"/>
                <a:cs typeface="Tahoma"/>
              </a:rPr>
              <a:t>peso </a:t>
            </a:r>
            <a:r>
              <a:rPr dirty="0" sz="2800" spc="-5" b="1">
                <a:solidFill>
                  <a:srgbClr val="FF32CC"/>
                </a:solidFill>
                <a:latin typeface="Tahoma"/>
                <a:cs typeface="Tahoma"/>
              </a:rPr>
              <a:t>=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1000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N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800" spc="-5" b="1">
                <a:solidFill>
                  <a:srgbClr val="FF32CC"/>
                </a:solidFill>
                <a:latin typeface="Tahoma"/>
                <a:cs typeface="Tahoma"/>
              </a:rPr>
              <a:t>1</a:t>
            </a:r>
            <a:r>
              <a:rPr dirty="0" sz="2800" spc="114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32CC"/>
                </a:solidFill>
                <a:latin typeface="Tahoma"/>
                <a:cs typeface="Tahoma"/>
              </a:rPr>
              <a:t>KN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991" rIns="0" bIns="0" rtlCol="0" vert="horz">
            <a:spAutoFit/>
          </a:bodyPr>
          <a:lstStyle/>
          <a:p>
            <a:pPr marL="2947670">
              <a:lnSpc>
                <a:spcPts val="4785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CADUTA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20685" y="1733803"/>
            <a:ext cx="5948680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Cosa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succede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ad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un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corpo</a:t>
            </a:r>
            <a:r>
              <a:rPr dirty="0" sz="2800" spc="-3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umano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56019" y="1733803"/>
            <a:ext cx="189674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che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cade</a:t>
            </a:r>
            <a:r>
              <a:rPr dirty="0" sz="2800" spc="-7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?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0507" y="2553714"/>
            <a:ext cx="7471409" cy="348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Impatto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con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il</a:t>
            </a:r>
            <a:r>
              <a:rPr dirty="0" sz="2800" spc="-40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suolo</a:t>
            </a:r>
            <a:endParaRPr sz="2800">
              <a:latin typeface="Tahoma"/>
              <a:cs typeface="Tahoma"/>
            </a:endParaRPr>
          </a:p>
          <a:p>
            <a:pPr marL="346075">
              <a:lnSpc>
                <a:spcPct val="100000"/>
              </a:lnSpc>
              <a:spcBef>
                <a:spcPts val="1670"/>
              </a:spcBef>
            </a:pP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(fratture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lesioni</a:t>
            </a:r>
            <a:r>
              <a:rPr dirty="0" sz="2400" spc="-1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multiple)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Trattenuto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da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un</a:t>
            </a:r>
            <a:r>
              <a:rPr dirty="0" sz="2800" spc="-60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vincolo</a:t>
            </a:r>
            <a:endParaRPr sz="2800">
              <a:latin typeface="Tahoma"/>
              <a:cs typeface="Tahoma"/>
            </a:endParaRPr>
          </a:p>
          <a:p>
            <a:pPr marL="431800">
              <a:lnSpc>
                <a:spcPct val="100000"/>
              </a:lnSpc>
              <a:spcBef>
                <a:spcPts val="1070"/>
              </a:spcBef>
            </a:pP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(emorragie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interne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–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lesioni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organi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interni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-</a:t>
            </a:r>
            <a:r>
              <a:rPr dirty="0" sz="2400" spc="-14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fratture)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dirty="0" sz="2800" spc="-5" b="1">
                <a:solidFill>
                  <a:srgbClr val="E3E3FF"/>
                </a:solidFill>
                <a:latin typeface="Tahoma"/>
                <a:cs typeface="Tahoma"/>
              </a:rPr>
              <a:t>Verso </a:t>
            </a:r>
            <a:r>
              <a:rPr dirty="0" sz="2800" spc="-5" b="1">
                <a:solidFill>
                  <a:srgbClr val="E3E3FF"/>
                </a:solidFill>
                <a:latin typeface="Tahoma"/>
                <a:cs typeface="Tahoma"/>
              </a:rPr>
              <a:t>della</a:t>
            </a:r>
            <a:r>
              <a:rPr dirty="0" sz="2800" spc="-45" b="1">
                <a:solidFill>
                  <a:srgbClr val="E3E3FF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E3E3FF"/>
                </a:solidFill>
                <a:latin typeface="Tahoma"/>
                <a:cs typeface="Tahoma"/>
              </a:rPr>
              <a:t>caduta</a:t>
            </a:r>
            <a:endParaRPr sz="2800">
              <a:latin typeface="Tahoma"/>
              <a:cs typeface="Tahoma"/>
            </a:endParaRPr>
          </a:p>
          <a:p>
            <a:pPr marL="326390">
              <a:lnSpc>
                <a:spcPct val="100000"/>
              </a:lnSpc>
              <a:spcBef>
                <a:spcPts val="1420"/>
              </a:spcBef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(testa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alto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–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testa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basso</a:t>
            </a:r>
            <a:r>
              <a:rPr dirty="0" sz="2400" spc="-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)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5683" rIns="0" bIns="0" rtlCol="0" vert="horz">
            <a:spAutoFit/>
          </a:bodyPr>
          <a:lstStyle/>
          <a:p>
            <a:pPr marL="287591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DU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TA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40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992374"/>
            <a:ext cx="8038465" cy="3811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Corpo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vincolato</a:t>
            </a:r>
            <a:r>
              <a:rPr dirty="0" sz="3200" spc="-12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(fune)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00">
              <a:latin typeface="Times New Roman"/>
              <a:cs typeface="Times New Roman"/>
            </a:endParaRPr>
          </a:p>
          <a:p>
            <a:pPr marL="2680970" marR="5080" indent="-2255520">
              <a:lnSpc>
                <a:spcPct val="100000"/>
              </a:lnSpc>
            </a:pP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L’organismo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umano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può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sopportare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una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accelerazione</a:t>
            </a:r>
            <a:r>
              <a:rPr dirty="0" sz="2400" spc="-1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gravità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massima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pari</a:t>
            </a:r>
            <a:r>
              <a:rPr dirty="0" sz="2400" spc="-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815464">
              <a:lnSpc>
                <a:spcPct val="100000"/>
              </a:lnSpc>
              <a:spcBef>
                <a:spcPts val="1650"/>
              </a:spcBef>
              <a:tabLst>
                <a:tab pos="3528060" algn="l"/>
                <a:tab pos="5839460" algn="l"/>
              </a:tabLst>
            </a:pP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15</a:t>
            </a:r>
            <a:r>
              <a:rPr dirty="0" sz="4000" spc="1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g</a:t>
            </a:r>
            <a:r>
              <a:rPr dirty="0" sz="4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positivi</a:t>
            </a:r>
            <a:r>
              <a:rPr dirty="0" sz="4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+</a:t>
            </a:r>
            <a:endParaRPr sz="4000">
              <a:latin typeface="Tahoma"/>
              <a:cs typeface="Tahoma"/>
            </a:endParaRPr>
          </a:p>
          <a:p>
            <a:pPr marL="1975485">
              <a:lnSpc>
                <a:spcPts val="4785"/>
              </a:lnSpc>
              <a:spcBef>
                <a:spcPts val="2375"/>
              </a:spcBef>
              <a:tabLst>
                <a:tab pos="2597150" algn="l"/>
                <a:tab pos="3512820" algn="l"/>
                <a:tab pos="5875655" algn="l"/>
              </a:tabLst>
            </a:pP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3</a:t>
            </a:r>
            <a:r>
              <a:rPr dirty="0" sz="4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g</a:t>
            </a:r>
            <a:r>
              <a:rPr dirty="0" sz="4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negativi</a:t>
            </a:r>
            <a:r>
              <a:rPr dirty="0" sz="4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-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6034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ACCELLERAZIONE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75082" y="1135379"/>
            <a:ext cx="4968240" cy="59771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922643" y="800607"/>
            <a:ext cx="8845550" cy="6673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ACCELLERAZIONE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GRAVITA’</a:t>
            </a:r>
          </a:p>
        </p:txBody>
      </p:sp>
      <p:sp>
        <p:nvSpPr>
          <p:cNvPr id="18" name="object 18"/>
          <p:cNvSpPr/>
          <p:nvPr/>
        </p:nvSpPr>
        <p:spPr>
          <a:xfrm>
            <a:off x="2846710" y="1635251"/>
            <a:ext cx="4245864" cy="5257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0067" rIns="0" bIns="0" rtlCol="0" vert="horz">
            <a:spAutoFit/>
          </a:bodyPr>
          <a:lstStyle/>
          <a:p>
            <a:pPr marL="1271270">
              <a:lnSpc>
                <a:spcPct val="100000"/>
              </a:lnSpc>
            </a:pPr>
            <a:r>
              <a:rPr dirty="0" spc="-5">
                <a:solidFill>
                  <a:srgbClr val="FF0000"/>
                </a:solidFill>
              </a:rPr>
              <a:t>FORZA </a:t>
            </a:r>
            <a:r>
              <a:rPr dirty="0">
                <a:solidFill>
                  <a:srgbClr val="FF0000"/>
                </a:solidFill>
              </a:rPr>
              <a:t>DI</a:t>
            </a:r>
            <a:r>
              <a:rPr dirty="0" spc="-75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ARRESTO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2" y="1983230"/>
            <a:ext cx="2690495" cy="510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65FF32"/>
                </a:solidFill>
                <a:latin typeface="Arial"/>
                <a:cs typeface="Arial"/>
              </a:rPr>
              <a:t>accelerazione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8364" y="3048323"/>
            <a:ext cx="2099945" cy="1835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238885">
              <a:lnSpc>
                <a:spcPct val="12160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/</a:t>
            </a:r>
            <a:r>
              <a:rPr dirty="0" sz="32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²  </a:t>
            </a:r>
            <a:r>
              <a:rPr dirty="0" sz="3200" spc="-5" b="1">
                <a:solidFill>
                  <a:srgbClr val="65FF32"/>
                </a:solidFill>
                <a:latin typeface="Arial"/>
                <a:cs typeface="Arial"/>
              </a:rPr>
              <a:t>massa</a:t>
            </a:r>
            <a:r>
              <a:rPr dirty="0" sz="3200" spc="-105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65FF32"/>
                </a:solidFill>
                <a:latin typeface="Arial"/>
                <a:cs typeface="Arial"/>
              </a:rPr>
              <a:t>Kg</a:t>
            </a:r>
            <a:endParaRPr sz="3200">
              <a:latin typeface="Arial"/>
              <a:cs typeface="Arial"/>
            </a:endParaRPr>
          </a:p>
          <a:p>
            <a:pPr algn="r" marR="320675">
              <a:lnSpc>
                <a:spcPct val="100000"/>
              </a:lnSpc>
              <a:spcBef>
                <a:spcPts val="1090"/>
              </a:spcBef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57147" y="4372862"/>
            <a:ext cx="1965325" cy="510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10" b="1">
                <a:solidFill>
                  <a:srgbClr val="FFFF00"/>
                </a:solidFill>
                <a:latin typeface="Arial"/>
                <a:cs typeface="Arial"/>
              </a:rPr>
              <a:t>11,772</a:t>
            </a:r>
            <a:r>
              <a:rPr dirty="0" sz="32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03921" y="5543293"/>
            <a:ext cx="794385" cy="510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32CC"/>
                </a:solidFill>
                <a:latin typeface="Arial"/>
                <a:cs typeface="Arial"/>
              </a:rPr>
              <a:t>F</a:t>
            </a:r>
            <a:r>
              <a:rPr dirty="0" sz="3200" spc="-5" b="1">
                <a:solidFill>
                  <a:srgbClr val="FF32CC"/>
                </a:solidFill>
                <a:latin typeface="Arial"/>
                <a:cs typeface="Arial"/>
              </a:rPr>
              <a:t>.</a:t>
            </a:r>
            <a:r>
              <a:rPr dirty="0" sz="3200" b="1">
                <a:solidFill>
                  <a:srgbClr val="FF32CC"/>
                </a:solidFill>
                <a:latin typeface="Arial"/>
                <a:cs typeface="Arial"/>
              </a:rPr>
              <a:t>A</a:t>
            </a:r>
            <a:r>
              <a:rPr dirty="0" sz="3200" b="1">
                <a:solidFill>
                  <a:srgbClr val="FF32CC"/>
                </a:solidFill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34374" y="1983230"/>
            <a:ext cx="3102610" cy="4070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837055">
              <a:lnSpc>
                <a:spcPct val="100000"/>
              </a:lnSpc>
            </a:pPr>
            <a:r>
              <a:rPr dirty="0" sz="3200" spc="-5" b="1">
                <a:solidFill>
                  <a:srgbClr val="00FFCC"/>
                </a:solidFill>
                <a:latin typeface="Arial"/>
                <a:cs typeface="Arial"/>
              </a:rPr>
              <a:t>9,81</a:t>
            </a:r>
            <a:r>
              <a:rPr dirty="0" sz="3200" spc="-110" b="1">
                <a:solidFill>
                  <a:srgbClr val="00FFC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00FFCC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  <a:p>
            <a:pPr algn="r" marR="465455">
              <a:lnSpc>
                <a:spcPct val="100000"/>
              </a:lnSpc>
              <a:spcBef>
                <a:spcPts val="765"/>
              </a:spcBef>
            </a:pPr>
            <a:r>
              <a:rPr dirty="0" sz="3200" spc="-10" b="1" u="heavy">
                <a:solidFill>
                  <a:srgbClr val="00FFCC"/>
                </a:solidFill>
                <a:latin typeface="Arial"/>
                <a:cs typeface="Arial"/>
              </a:rPr>
              <a:t>1</a:t>
            </a:r>
            <a:r>
              <a:rPr dirty="0" sz="3200" b="1" u="heavy">
                <a:solidFill>
                  <a:srgbClr val="00FFCC"/>
                </a:solidFill>
                <a:latin typeface="Arial"/>
                <a:cs typeface="Arial"/>
              </a:rPr>
              <a:t>5</a:t>
            </a:r>
            <a:endParaRPr sz="3200">
              <a:latin typeface="Arial"/>
              <a:cs typeface="Arial"/>
            </a:endParaRPr>
          </a:p>
          <a:p>
            <a:pPr marL="1320165">
              <a:lnSpc>
                <a:spcPct val="100000"/>
              </a:lnSpc>
              <a:spcBef>
                <a:spcPts val="765"/>
              </a:spcBef>
            </a:pPr>
            <a:r>
              <a:rPr dirty="0" sz="3200" spc="-10" b="1">
                <a:solidFill>
                  <a:srgbClr val="00FFCC"/>
                </a:solidFill>
                <a:latin typeface="Arial"/>
                <a:cs typeface="Arial"/>
              </a:rPr>
              <a:t>147,15</a:t>
            </a:r>
            <a:r>
              <a:rPr dirty="0" sz="3200" spc="-85" b="1">
                <a:solidFill>
                  <a:srgbClr val="00FFC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00FFCC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  <a:p>
            <a:pPr algn="r" marR="464184">
              <a:lnSpc>
                <a:spcPct val="100000"/>
              </a:lnSpc>
              <a:spcBef>
                <a:spcPts val="825"/>
              </a:spcBef>
            </a:pPr>
            <a:r>
              <a:rPr dirty="0" sz="3200" spc="-10" b="1" u="heavy">
                <a:solidFill>
                  <a:srgbClr val="00FFCC"/>
                </a:solidFill>
                <a:latin typeface="Arial"/>
                <a:cs typeface="Arial"/>
              </a:rPr>
              <a:t>8</a:t>
            </a:r>
            <a:r>
              <a:rPr dirty="0" sz="3200" b="1" u="heavy">
                <a:solidFill>
                  <a:srgbClr val="00FFCC"/>
                </a:solidFill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  <a:p>
            <a:pPr marL="1455420">
              <a:lnSpc>
                <a:spcPct val="100000"/>
              </a:lnSpc>
              <a:spcBef>
                <a:spcPts val="1090"/>
              </a:spcBef>
            </a:pPr>
            <a:r>
              <a:rPr dirty="0" sz="3200" spc="-10" b="1">
                <a:solidFill>
                  <a:srgbClr val="00FFCC"/>
                </a:solidFill>
                <a:latin typeface="Arial"/>
                <a:cs typeface="Arial"/>
              </a:rPr>
              <a:t>11.772</a:t>
            </a:r>
            <a:r>
              <a:rPr dirty="0" sz="3200" spc="-95" b="1">
                <a:solidFill>
                  <a:srgbClr val="00FFC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00FFCC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  <a:p>
            <a:pPr algn="ctr" marL="1712595">
              <a:lnSpc>
                <a:spcPct val="100000"/>
              </a:lnSpc>
              <a:spcBef>
                <a:spcPts val="765"/>
              </a:spcBef>
            </a:pPr>
            <a:r>
              <a:rPr dirty="0" sz="3200" spc="-10" b="1" u="heavy">
                <a:solidFill>
                  <a:srgbClr val="00FFCC"/>
                </a:solidFill>
                <a:latin typeface="Arial"/>
                <a:cs typeface="Arial"/>
              </a:rPr>
              <a:t>0,102</a:t>
            </a:r>
            <a:r>
              <a:rPr dirty="0" sz="3200" spc="-95" b="1" u="heavy">
                <a:solidFill>
                  <a:srgbClr val="00FFC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00FFCC"/>
                </a:solidFill>
                <a:latin typeface="Arial"/>
                <a:cs typeface="Arial"/>
              </a:rPr>
              <a:t>=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1116965" algn="l"/>
              </a:tabLst>
            </a:pPr>
            <a:r>
              <a:rPr dirty="0" sz="3200" b="1">
                <a:solidFill>
                  <a:srgbClr val="FF32CC"/>
                </a:solidFill>
                <a:latin typeface="Arial"/>
                <a:cs typeface="Arial"/>
              </a:rPr>
              <a:t>Kg	</a:t>
            </a:r>
            <a:r>
              <a:rPr dirty="0" sz="3200" spc="-10" b="1">
                <a:solidFill>
                  <a:srgbClr val="00FFCC"/>
                </a:solidFill>
                <a:latin typeface="Arial"/>
                <a:cs typeface="Arial"/>
              </a:rPr>
              <a:t>1200,744</a:t>
            </a:r>
            <a:endParaRPr sz="3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82699" y="5543293"/>
            <a:ext cx="1176020" cy="510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32CC"/>
                </a:solidFill>
                <a:latin typeface="Arial"/>
                <a:cs typeface="Arial"/>
              </a:rPr>
              <a:t>12</a:t>
            </a:r>
            <a:r>
              <a:rPr dirty="0" sz="3200" spc="-114" b="1">
                <a:solidFill>
                  <a:srgbClr val="FF32CC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32CC"/>
                </a:solidFill>
                <a:latin typeface="Arial"/>
                <a:cs typeface="Arial"/>
              </a:rPr>
              <a:t>KN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2875915">
              <a:lnSpc>
                <a:spcPct val="100000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DU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TA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884565" y="1373123"/>
            <a:ext cx="6889115" cy="50469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4951730" algn="l"/>
              </a:tabLst>
            </a:pP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Individuo </a:t>
            </a:r>
            <a:r>
              <a:rPr dirty="0" sz="2400" b="1">
                <a:solidFill>
                  <a:srgbClr val="00FF00"/>
                </a:solidFill>
                <a:latin typeface="Tahoma"/>
                <a:cs typeface="Tahoma"/>
              </a:rPr>
              <a:t>di</a:t>
            </a:r>
            <a:r>
              <a:rPr dirty="0" sz="2400" spc="3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media</a:t>
            </a:r>
            <a:r>
              <a:rPr dirty="0" sz="2400" spc="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corporatura</a:t>
            </a:r>
            <a:r>
              <a:rPr dirty="0" sz="2400" spc="-5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2400" b="1">
                <a:solidFill>
                  <a:srgbClr val="00FF00"/>
                </a:solidFill>
                <a:latin typeface="Tahoma"/>
                <a:cs typeface="Tahoma"/>
              </a:rPr>
              <a:t>massa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80</a:t>
            </a:r>
            <a:r>
              <a:rPr dirty="0" sz="2400" spc="-11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00FF00"/>
                </a:solidFill>
                <a:latin typeface="Tahoma"/>
                <a:cs typeface="Tahoma"/>
              </a:rPr>
              <a:t>kg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3952875" algn="l"/>
              </a:tabLst>
            </a:pP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Forza 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di 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arresto</a:t>
            </a:r>
            <a:r>
              <a:rPr dirty="0" sz="2000" spc="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FF"/>
                </a:solidFill>
                <a:latin typeface="Tahoma"/>
                <a:cs typeface="Tahoma"/>
              </a:rPr>
              <a:t>massima</a:t>
            </a:r>
            <a:r>
              <a:rPr dirty="0" sz="2000" spc="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con</a:t>
            </a:r>
            <a:r>
              <a:rPr dirty="0" sz="2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g</a:t>
            </a:r>
            <a:r>
              <a:rPr dirty="0" sz="3200" spc="-10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+</a:t>
            </a:r>
            <a:endParaRPr sz="3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315"/>
              </a:spcBef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15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x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80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1200daN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1200 </a:t>
            </a:r>
            <a:r>
              <a:rPr dirty="0" sz="2000" spc="5" b="1">
                <a:solidFill>
                  <a:srgbClr val="FFFF00"/>
                </a:solidFill>
                <a:latin typeface="Tahoma"/>
                <a:cs typeface="Tahoma"/>
              </a:rPr>
              <a:t>kg</a:t>
            </a:r>
            <a:r>
              <a:rPr dirty="0" sz="2000" spc="-3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peso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3952875" algn="l"/>
              </a:tabLst>
            </a:pP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Forza 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di 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arresto</a:t>
            </a:r>
            <a:r>
              <a:rPr dirty="0" sz="2000" spc="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FF"/>
                </a:solidFill>
                <a:latin typeface="Tahoma"/>
                <a:cs typeface="Tahoma"/>
              </a:rPr>
              <a:t>massima</a:t>
            </a:r>
            <a:r>
              <a:rPr dirty="0" sz="2000" spc="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con</a:t>
            </a:r>
            <a:r>
              <a:rPr dirty="0" sz="2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g</a:t>
            </a:r>
            <a:r>
              <a:rPr dirty="0" sz="3200" spc="-10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–</a:t>
            </a:r>
            <a:endParaRPr sz="3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714"/>
              </a:spcBef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3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x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80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240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daN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=240 </a:t>
            </a:r>
            <a:r>
              <a:rPr dirty="0" sz="2000" spc="5" b="1">
                <a:solidFill>
                  <a:srgbClr val="FFFF00"/>
                </a:solidFill>
                <a:latin typeface="Tahoma"/>
                <a:cs typeface="Tahoma"/>
              </a:rPr>
              <a:t>kg</a:t>
            </a:r>
            <a:r>
              <a:rPr dirty="0" sz="20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peso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algn="ctr" marL="74930">
              <a:lnSpc>
                <a:spcPts val="5025"/>
              </a:lnSpc>
            </a:pPr>
            <a:r>
              <a:rPr dirty="0" sz="4200" spc="-140" b="1" u="heavy">
                <a:solidFill>
                  <a:srgbClr val="65FF32"/>
                </a:solidFill>
                <a:latin typeface="Tahoma"/>
                <a:cs typeface="Tahoma"/>
              </a:rPr>
              <a:t>PER </a:t>
            </a:r>
            <a:r>
              <a:rPr dirty="0" sz="4200" spc="-135" b="1" u="heavy">
                <a:solidFill>
                  <a:srgbClr val="65FF32"/>
                </a:solidFill>
                <a:latin typeface="Tahoma"/>
                <a:cs typeface="Tahoma"/>
              </a:rPr>
              <a:t>BREVISSIMI</a:t>
            </a:r>
            <a:r>
              <a:rPr dirty="0" sz="4200" spc="55" b="1" u="heavy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4200" spc="-130" b="1" u="heavy">
                <a:solidFill>
                  <a:srgbClr val="65FF32"/>
                </a:solidFill>
                <a:latin typeface="Tahoma"/>
                <a:cs typeface="Tahoma"/>
              </a:rPr>
              <a:t>ISTANTI</a:t>
            </a:r>
            <a:endParaRPr sz="4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23377" y="631443"/>
            <a:ext cx="806005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CATENA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7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ASSICURAZIONE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055504" y="1734311"/>
            <a:ext cx="8579485" cy="1292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La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resistenza </a:t>
            </a:r>
            <a:r>
              <a:rPr dirty="0" sz="2400" b="1">
                <a:solidFill>
                  <a:srgbClr val="00FF00"/>
                </a:solidFill>
                <a:latin typeface="Tahoma"/>
                <a:cs typeface="Tahoma"/>
              </a:rPr>
              <a:t>di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una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catena </a:t>
            </a:r>
            <a:r>
              <a:rPr dirty="0" sz="2400" b="1">
                <a:solidFill>
                  <a:srgbClr val="00FF00"/>
                </a:solidFill>
                <a:latin typeface="Tahoma"/>
                <a:cs typeface="Tahoma"/>
              </a:rPr>
              <a:t>è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data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dall’anello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più</a:t>
            </a:r>
            <a:r>
              <a:rPr dirty="0" sz="2400" spc="3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debole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400">
              <a:latin typeface="Times New Roman"/>
              <a:cs typeface="Times New Roman"/>
            </a:endParaRPr>
          </a:p>
          <a:p>
            <a:pPr marL="2077720">
              <a:lnSpc>
                <a:spcPct val="100000"/>
              </a:lnSpc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Catena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assicurazione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88923" y="3750054"/>
            <a:ext cx="1029969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 b="1">
                <a:solidFill>
                  <a:srgbClr val="FF00FF"/>
                </a:solidFill>
                <a:latin typeface="Tahoma"/>
                <a:cs typeface="Tahoma"/>
              </a:rPr>
              <a:t>u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o</a:t>
            </a:r>
            <a:r>
              <a:rPr dirty="0" sz="2800" spc="-10" b="1">
                <a:solidFill>
                  <a:srgbClr val="FF00FF"/>
                </a:solidFill>
                <a:latin typeface="Tahoma"/>
                <a:cs typeface="Tahoma"/>
              </a:rPr>
              <a:t>m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o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62075" y="4469382"/>
            <a:ext cx="1748789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 b="1">
                <a:solidFill>
                  <a:srgbClr val="FF00FF"/>
                </a:solidFill>
                <a:latin typeface="Tahoma"/>
                <a:cs typeface="Tahoma"/>
              </a:rPr>
              <a:t>1200</a:t>
            </a:r>
            <a:r>
              <a:rPr dirty="0" sz="2800" spc="-3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daN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30641" y="5190233"/>
            <a:ext cx="7450455" cy="1765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Tutti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gli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altri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elementi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debbono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avere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una 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resistenza</a:t>
            </a:r>
            <a:endParaRPr sz="2800">
              <a:latin typeface="Tahoma"/>
              <a:cs typeface="Tahoma"/>
            </a:endParaRPr>
          </a:p>
          <a:p>
            <a:pPr algn="ctr" marL="100330">
              <a:lnSpc>
                <a:spcPts val="4785"/>
              </a:lnSpc>
              <a:spcBef>
                <a:spcPts val="2400"/>
              </a:spcBef>
            </a:pP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superiore </a:t>
            </a:r>
            <a:r>
              <a:rPr dirty="0" sz="2800" spc="-5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1200</a:t>
            </a:r>
            <a:r>
              <a:rPr dirty="0" sz="4000" spc="-30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daN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92313" y="4542533"/>
            <a:ext cx="2824480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Resistenza</a:t>
            </a:r>
            <a:r>
              <a:rPr dirty="0" sz="2800" spc="-6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FF"/>
                </a:solidFill>
                <a:latin typeface="Tahoma"/>
                <a:cs typeface="Tahoma"/>
              </a:rPr>
              <a:t>max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92135" y="3750054"/>
            <a:ext cx="3105150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Anello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più</a:t>
            </a:r>
            <a:r>
              <a:rPr dirty="0" sz="2800" spc="-6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FF"/>
                </a:solidFill>
                <a:latin typeface="Tahoma"/>
                <a:cs typeface="Tahoma"/>
              </a:rPr>
              <a:t>debole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6331" rIns="0" bIns="0" rtlCol="0" vert="horz">
            <a:spAutoFit/>
          </a:bodyPr>
          <a:lstStyle/>
          <a:p>
            <a:pPr marL="62039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FATTORE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CADUTA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7" y="1796794"/>
            <a:ext cx="7891780" cy="4603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0520">
              <a:lnSpc>
                <a:spcPct val="100000"/>
              </a:lnSpc>
            </a:pPr>
            <a:r>
              <a:rPr dirty="0" sz="3600" spc="-5" b="1">
                <a:solidFill>
                  <a:srgbClr val="00FF00"/>
                </a:solidFill>
                <a:latin typeface="Arial"/>
                <a:cs typeface="Arial"/>
              </a:rPr>
              <a:t>E</a:t>
            </a:r>
            <a:r>
              <a:rPr dirty="0" sz="3400" spc="-5" b="1">
                <a:solidFill>
                  <a:srgbClr val="00FF00"/>
                </a:solidFill>
                <a:latin typeface="Arial"/>
                <a:cs typeface="Arial"/>
              </a:rPr>
              <a:t>’ il rapporto</a:t>
            </a:r>
            <a:r>
              <a:rPr dirty="0" sz="3400" spc="-35" b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00FF00"/>
                </a:solidFill>
                <a:latin typeface="Arial"/>
                <a:cs typeface="Arial"/>
              </a:rPr>
              <a:t>tra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20"/>
              </a:spcBef>
            </a:pPr>
            <a:r>
              <a:rPr dirty="0" sz="3400" spc="-5" b="1">
                <a:solidFill>
                  <a:srgbClr val="00FF00"/>
                </a:solidFill>
                <a:latin typeface="Arial"/>
                <a:cs typeface="Arial"/>
              </a:rPr>
              <a:t>l’altezza della caduta</a:t>
            </a:r>
            <a:r>
              <a:rPr dirty="0" sz="3400" spc="-15" b="1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3400" spc="-5" b="1">
                <a:solidFill>
                  <a:srgbClr val="FFFF00"/>
                </a:solidFill>
                <a:latin typeface="Arial"/>
                <a:cs typeface="Arial"/>
              </a:rPr>
              <a:t>H</a:t>
            </a:r>
            <a:endParaRPr sz="3400">
              <a:latin typeface="Arial"/>
              <a:cs typeface="Arial"/>
            </a:endParaRPr>
          </a:p>
          <a:p>
            <a:pPr algn="ctr" marL="1093470">
              <a:lnSpc>
                <a:spcPct val="100000"/>
              </a:lnSpc>
              <a:spcBef>
                <a:spcPts val="1220"/>
              </a:spcBef>
            </a:pPr>
            <a:r>
              <a:rPr dirty="0" sz="3400" spc="-5" b="1">
                <a:solidFill>
                  <a:srgbClr val="00FF00"/>
                </a:solidFill>
                <a:latin typeface="Arial"/>
                <a:cs typeface="Arial"/>
              </a:rPr>
              <a:t>e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3400" spc="-5" b="1">
                <a:solidFill>
                  <a:srgbClr val="00FF00"/>
                </a:solidFill>
                <a:latin typeface="Arial"/>
                <a:cs typeface="Arial"/>
              </a:rPr>
              <a:t>la lunghezza della corda </a:t>
            </a:r>
            <a:r>
              <a:rPr dirty="0" sz="3400" spc="-5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34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400" spc="-10" b="1">
                <a:solidFill>
                  <a:srgbClr val="00FF00"/>
                </a:solidFill>
                <a:latin typeface="Arial"/>
                <a:cs typeface="Arial"/>
              </a:rPr>
              <a:t>interessata.</a:t>
            </a:r>
            <a:endParaRPr sz="3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 algn="ctr" marL="1091565">
              <a:lnSpc>
                <a:spcPts val="4785"/>
              </a:lnSpc>
              <a:spcBef>
                <a:spcPts val="1980"/>
              </a:spcBef>
            </a:pPr>
            <a:r>
              <a:rPr dirty="0" sz="4000" spc="-10" b="1">
                <a:solidFill>
                  <a:srgbClr val="FF00FF"/>
                </a:solidFill>
                <a:latin typeface="Tahoma"/>
                <a:cs typeface="Tahoma"/>
              </a:rPr>
              <a:t>Fc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H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/</a:t>
            </a:r>
            <a:r>
              <a:rPr dirty="0" sz="4000" spc="-3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L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50290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FATTORE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CADUTA</a:t>
            </a:r>
          </a:p>
        </p:txBody>
      </p:sp>
      <p:sp>
        <p:nvSpPr>
          <p:cNvPr id="18" name="object 18"/>
          <p:cNvSpPr/>
          <p:nvPr/>
        </p:nvSpPr>
        <p:spPr>
          <a:xfrm>
            <a:off x="2989966" y="1207007"/>
            <a:ext cx="4357115" cy="57043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374269" y="653795"/>
            <a:ext cx="6705600" cy="2362200"/>
          </a:xfrm>
          <a:prstGeom prst="rect">
            <a:avLst/>
          </a:prstGeom>
        </p:spPr>
        <p:txBody>
          <a:bodyPr wrap="square" lIns="0" tIns="443230" rIns="0" bIns="0" rtlCol="0" vert="horz">
            <a:spAutoFit/>
          </a:bodyPr>
          <a:lstStyle/>
          <a:p>
            <a:pPr marL="191770">
              <a:lnSpc>
                <a:spcPct val="100000"/>
              </a:lnSpc>
              <a:spcBef>
                <a:spcPts val="3490"/>
              </a:spcBef>
            </a:pPr>
            <a:r>
              <a:rPr dirty="0" sz="9600" b="1">
                <a:solidFill>
                  <a:srgbClr val="FF6500"/>
                </a:solidFill>
                <a:latin typeface="Tahoma"/>
                <a:cs typeface="Tahoma"/>
              </a:rPr>
              <a:t>F </a:t>
            </a:r>
            <a:r>
              <a:rPr dirty="0" sz="9600" b="1">
                <a:solidFill>
                  <a:srgbClr val="FF6500"/>
                </a:solidFill>
                <a:latin typeface="Tahoma"/>
                <a:cs typeface="Tahoma"/>
              </a:rPr>
              <a:t>c </a:t>
            </a:r>
            <a:r>
              <a:rPr dirty="0" sz="9600" b="1">
                <a:solidFill>
                  <a:srgbClr val="FFFF65"/>
                </a:solidFill>
                <a:latin typeface="Tahoma"/>
                <a:cs typeface="Tahoma"/>
              </a:rPr>
              <a:t>= </a:t>
            </a:r>
            <a:r>
              <a:rPr dirty="0" sz="9600" b="1">
                <a:solidFill>
                  <a:srgbClr val="FF0000"/>
                </a:solidFill>
                <a:latin typeface="Tahoma"/>
                <a:cs typeface="Tahoma"/>
              </a:rPr>
              <a:t>h </a:t>
            </a:r>
            <a:r>
              <a:rPr dirty="0" sz="9600" b="1">
                <a:solidFill>
                  <a:srgbClr val="FFFF65"/>
                </a:solidFill>
                <a:latin typeface="Tahoma"/>
                <a:cs typeface="Tahoma"/>
              </a:rPr>
              <a:t>/</a:t>
            </a:r>
            <a:r>
              <a:rPr dirty="0" sz="9600" spc="-110" b="1">
                <a:solidFill>
                  <a:srgbClr val="FFFF65"/>
                </a:solidFill>
                <a:latin typeface="Tahoma"/>
                <a:cs typeface="Tahoma"/>
              </a:rPr>
              <a:t> </a:t>
            </a:r>
            <a:r>
              <a:rPr dirty="0" sz="9600" b="1">
                <a:solidFill>
                  <a:srgbClr val="FFFF00"/>
                </a:solidFill>
                <a:latin typeface="Tahoma"/>
                <a:cs typeface="Tahoma"/>
              </a:rPr>
              <a:t>L</a:t>
            </a:r>
            <a:endParaRPr sz="96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74269" y="653795"/>
            <a:ext cx="6705599" cy="23621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553600" y="1097279"/>
            <a:ext cx="6343650" cy="14408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45"/>
              </a:lnSpc>
            </a:pPr>
            <a:r>
              <a:rPr dirty="0" sz="9600">
                <a:solidFill>
                  <a:srgbClr val="FF6500"/>
                </a:solidFill>
                <a:latin typeface="Tahoma"/>
                <a:cs typeface="Tahoma"/>
              </a:rPr>
              <a:t>F </a:t>
            </a:r>
            <a:r>
              <a:rPr dirty="0" sz="9600">
                <a:solidFill>
                  <a:srgbClr val="FF6500"/>
                </a:solidFill>
                <a:latin typeface="Tahoma"/>
                <a:cs typeface="Tahoma"/>
              </a:rPr>
              <a:t>c </a:t>
            </a:r>
            <a:r>
              <a:rPr dirty="0" sz="9600">
                <a:solidFill>
                  <a:srgbClr val="FFFF65"/>
                </a:solidFill>
                <a:latin typeface="Tahoma"/>
                <a:cs typeface="Tahoma"/>
              </a:rPr>
              <a:t>= </a:t>
            </a:r>
            <a:r>
              <a:rPr dirty="0" sz="9600">
                <a:solidFill>
                  <a:srgbClr val="FF0000"/>
                </a:solidFill>
                <a:latin typeface="Tahoma"/>
                <a:cs typeface="Tahoma"/>
              </a:rPr>
              <a:t>h </a:t>
            </a:r>
            <a:r>
              <a:rPr dirty="0" sz="9600">
                <a:solidFill>
                  <a:srgbClr val="FFFF65"/>
                </a:solidFill>
                <a:latin typeface="Tahoma"/>
                <a:cs typeface="Tahoma"/>
              </a:rPr>
              <a:t>/</a:t>
            </a:r>
            <a:r>
              <a:rPr dirty="0" sz="9600" spc="-110">
                <a:solidFill>
                  <a:srgbClr val="FFFF65"/>
                </a:solidFill>
                <a:latin typeface="Tahoma"/>
                <a:cs typeface="Tahoma"/>
              </a:rPr>
              <a:t> </a:t>
            </a:r>
            <a:r>
              <a:rPr dirty="0" sz="9600">
                <a:solidFill>
                  <a:srgbClr val="FFFF00"/>
                </a:solidFill>
                <a:latin typeface="Tahoma"/>
                <a:cs typeface="Tahoma"/>
              </a:rPr>
              <a:t>L</a:t>
            </a:r>
            <a:endParaRPr sz="96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07669" y="2558795"/>
            <a:ext cx="685800" cy="1143000"/>
          </a:xfrm>
          <a:custGeom>
            <a:avLst/>
            <a:gdLst/>
            <a:ahLst/>
            <a:cxnLst/>
            <a:rect l="l" t="t" r="r" b="b"/>
            <a:pathLst>
              <a:path w="685800" h="1143000">
                <a:moveTo>
                  <a:pt x="685799" y="286511"/>
                </a:moveTo>
                <a:lnTo>
                  <a:pt x="342899" y="0"/>
                </a:lnTo>
                <a:lnTo>
                  <a:pt x="0" y="286511"/>
                </a:lnTo>
                <a:lnTo>
                  <a:pt x="172211" y="286511"/>
                </a:lnTo>
                <a:lnTo>
                  <a:pt x="172211" y="1142999"/>
                </a:lnTo>
                <a:lnTo>
                  <a:pt x="515111" y="1142999"/>
                </a:lnTo>
                <a:lnTo>
                  <a:pt x="515111" y="286511"/>
                </a:lnTo>
                <a:lnTo>
                  <a:pt x="685799" y="286511"/>
                </a:lnTo>
                <a:close/>
              </a:path>
            </a:pathLst>
          </a:custGeom>
          <a:solidFill>
            <a:srgbClr val="FF6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95478" y="2552700"/>
            <a:ext cx="711835" cy="1155700"/>
          </a:xfrm>
          <a:custGeom>
            <a:avLst/>
            <a:gdLst/>
            <a:ahLst/>
            <a:cxnLst/>
            <a:rect l="l" t="t" r="r" b="b"/>
            <a:pathLst>
              <a:path w="711835" h="1155700">
                <a:moveTo>
                  <a:pt x="711707" y="297179"/>
                </a:moveTo>
                <a:lnTo>
                  <a:pt x="355091" y="0"/>
                </a:lnTo>
                <a:lnTo>
                  <a:pt x="0" y="297179"/>
                </a:lnTo>
                <a:lnTo>
                  <a:pt x="12191" y="297179"/>
                </a:lnTo>
                <a:lnTo>
                  <a:pt x="12191" y="288035"/>
                </a:lnTo>
                <a:lnTo>
                  <a:pt x="24408" y="288035"/>
                </a:lnTo>
                <a:lnTo>
                  <a:pt x="352043" y="15734"/>
                </a:lnTo>
                <a:lnTo>
                  <a:pt x="352043" y="10667"/>
                </a:lnTo>
                <a:lnTo>
                  <a:pt x="358139" y="10667"/>
                </a:lnTo>
                <a:lnTo>
                  <a:pt x="358139" y="15734"/>
                </a:lnTo>
                <a:lnTo>
                  <a:pt x="685775" y="288035"/>
                </a:lnTo>
                <a:lnTo>
                  <a:pt x="697991" y="288035"/>
                </a:lnTo>
                <a:lnTo>
                  <a:pt x="697991" y="297179"/>
                </a:lnTo>
                <a:lnTo>
                  <a:pt x="711707" y="297179"/>
                </a:lnTo>
                <a:close/>
              </a:path>
              <a:path w="711835" h="1155700">
                <a:moveTo>
                  <a:pt x="24408" y="288035"/>
                </a:moveTo>
                <a:lnTo>
                  <a:pt x="12191" y="288035"/>
                </a:lnTo>
                <a:lnTo>
                  <a:pt x="15239" y="295655"/>
                </a:lnTo>
                <a:lnTo>
                  <a:pt x="24408" y="288035"/>
                </a:lnTo>
                <a:close/>
              </a:path>
              <a:path w="711835" h="1155700">
                <a:moveTo>
                  <a:pt x="188975" y="1144523"/>
                </a:moveTo>
                <a:lnTo>
                  <a:pt x="188975" y="288035"/>
                </a:lnTo>
                <a:lnTo>
                  <a:pt x="24408" y="288035"/>
                </a:lnTo>
                <a:lnTo>
                  <a:pt x="15239" y="295655"/>
                </a:lnTo>
                <a:lnTo>
                  <a:pt x="12191" y="288035"/>
                </a:lnTo>
                <a:lnTo>
                  <a:pt x="12191" y="297179"/>
                </a:lnTo>
                <a:lnTo>
                  <a:pt x="179831" y="297179"/>
                </a:lnTo>
                <a:lnTo>
                  <a:pt x="179831" y="292607"/>
                </a:lnTo>
                <a:lnTo>
                  <a:pt x="184403" y="297179"/>
                </a:lnTo>
                <a:lnTo>
                  <a:pt x="184403" y="1144523"/>
                </a:lnTo>
                <a:lnTo>
                  <a:pt x="188975" y="1144523"/>
                </a:lnTo>
                <a:close/>
              </a:path>
              <a:path w="711835" h="1155700">
                <a:moveTo>
                  <a:pt x="184403" y="297179"/>
                </a:moveTo>
                <a:lnTo>
                  <a:pt x="179831" y="292607"/>
                </a:lnTo>
                <a:lnTo>
                  <a:pt x="179831" y="297179"/>
                </a:lnTo>
                <a:lnTo>
                  <a:pt x="184403" y="297179"/>
                </a:lnTo>
                <a:close/>
              </a:path>
              <a:path w="711835" h="1155700">
                <a:moveTo>
                  <a:pt x="188975" y="1155191"/>
                </a:moveTo>
                <a:lnTo>
                  <a:pt x="188975" y="1149095"/>
                </a:lnTo>
                <a:lnTo>
                  <a:pt x="184403" y="1144523"/>
                </a:lnTo>
                <a:lnTo>
                  <a:pt x="184403" y="297179"/>
                </a:lnTo>
                <a:lnTo>
                  <a:pt x="179831" y="297179"/>
                </a:lnTo>
                <a:lnTo>
                  <a:pt x="179831" y="1155191"/>
                </a:lnTo>
                <a:lnTo>
                  <a:pt x="188975" y="1155191"/>
                </a:lnTo>
                <a:close/>
              </a:path>
              <a:path w="711835" h="1155700">
                <a:moveTo>
                  <a:pt x="527303" y="1144523"/>
                </a:moveTo>
                <a:lnTo>
                  <a:pt x="184403" y="1144523"/>
                </a:lnTo>
                <a:lnTo>
                  <a:pt x="188975" y="1149095"/>
                </a:lnTo>
                <a:lnTo>
                  <a:pt x="188975" y="1155191"/>
                </a:lnTo>
                <a:lnTo>
                  <a:pt x="522731" y="1155191"/>
                </a:lnTo>
                <a:lnTo>
                  <a:pt x="522731" y="1149095"/>
                </a:lnTo>
                <a:lnTo>
                  <a:pt x="527303" y="1144523"/>
                </a:lnTo>
                <a:close/>
              </a:path>
              <a:path w="711835" h="1155700">
                <a:moveTo>
                  <a:pt x="358139" y="10667"/>
                </a:moveTo>
                <a:lnTo>
                  <a:pt x="352043" y="10667"/>
                </a:lnTo>
                <a:lnTo>
                  <a:pt x="355091" y="13201"/>
                </a:lnTo>
                <a:lnTo>
                  <a:pt x="358139" y="10667"/>
                </a:lnTo>
                <a:close/>
              </a:path>
              <a:path w="711835" h="1155700">
                <a:moveTo>
                  <a:pt x="355091" y="13201"/>
                </a:moveTo>
                <a:lnTo>
                  <a:pt x="352043" y="10667"/>
                </a:lnTo>
                <a:lnTo>
                  <a:pt x="352043" y="15734"/>
                </a:lnTo>
                <a:lnTo>
                  <a:pt x="355091" y="13201"/>
                </a:lnTo>
                <a:close/>
              </a:path>
              <a:path w="711835" h="1155700">
                <a:moveTo>
                  <a:pt x="358139" y="15734"/>
                </a:moveTo>
                <a:lnTo>
                  <a:pt x="358139" y="10667"/>
                </a:lnTo>
                <a:lnTo>
                  <a:pt x="355091" y="13201"/>
                </a:lnTo>
                <a:lnTo>
                  <a:pt x="358139" y="15734"/>
                </a:lnTo>
                <a:close/>
              </a:path>
              <a:path w="711835" h="1155700">
                <a:moveTo>
                  <a:pt x="697991" y="297179"/>
                </a:moveTo>
                <a:lnTo>
                  <a:pt x="697991" y="288035"/>
                </a:lnTo>
                <a:lnTo>
                  <a:pt x="694943" y="295655"/>
                </a:lnTo>
                <a:lnTo>
                  <a:pt x="685775" y="288035"/>
                </a:lnTo>
                <a:lnTo>
                  <a:pt x="522731" y="288035"/>
                </a:lnTo>
                <a:lnTo>
                  <a:pt x="522731" y="1144523"/>
                </a:lnTo>
                <a:lnTo>
                  <a:pt x="527303" y="1144523"/>
                </a:lnTo>
                <a:lnTo>
                  <a:pt x="527303" y="297179"/>
                </a:lnTo>
                <a:lnTo>
                  <a:pt x="531875" y="292607"/>
                </a:lnTo>
                <a:lnTo>
                  <a:pt x="531875" y="297179"/>
                </a:lnTo>
                <a:lnTo>
                  <a:pt x="697991" y="297179"/>
                </a:lnTo>
                <a:close/>
              </a:path>
              <a:path w="711835" h="1155700">
                <a:moveTo>
                  <a:pt x="531875" y="1155191"/>
                </a:moveTo>
                <a:lnTo>
                  <a:pt x="531875" y="297179"/>
                </a:lnTo>
                <a:lnTo>
                  <a:pt x="527303" y="297179"/>
                </a:lnTo>
                <a:lnTo>
                  <a:pt x="527303" y="1144523"/>
                </a:lnTo>
                <a:lnTo>
                  <a:pt x="522731" y="1149095"/>
                </a:lnTo>
                <a:lnTo>
                  <a:pt x="522731" y="1155191"/>
                </a:lnTo>
                <a:lnTo>
                  <a:pt x="531875" y="1155191"/>
                </a:lnTo>
                <a:close/>
              </a:path>
              <a:path w="711835" h="1155700">
                <a:moveTo>
                  <a:pt x="531875" y="297179"/>
                </a:moveTo>
                <a:lnTo>
                  <a:pt x="531875" y="292607"/>
                </a:lnTo>
                <a:lnTo>
                  <a:pt x="527303" y="297179"/>
                </a:lnTo>
                <a:lnTo>
                  <a:pt x="531875" y="297179"/>
                </a:lnTo>
                <a:close/>
              </a:path>
              <a:path w="711835" h="1155700">
                <a:moveTo>
                  <a:pt x="697991" y="288035"/>
                </a:moveTo>
                <a:lnTo>
                  <a:pt x="685775" y="288035"/>
                </a:lnTo>
                <a:lnTo>
                  <a:pt x="694943" y="295655"/>
                </a:lnTo>
                <a:lnTo>
                  <a:pt x="697991" y="2880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078873" y="3854195"/>
            <a:ext cx="4267200" cy="58102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318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340"/>
              </a:spcBef>
            </a:pPr>
            <a:r>
              <a:rPr dirty="0" sz="3200" spc="-80">
                <a:solidFill>
                  <a:srgbClr val="FF0000"/>
                </a:solidFill>
                <a:latin typeface="Tahoma"/>
                <a:cs typeface="Tahoma"/>
              </a:rPr>
              <a:t>FATTORE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3200" spc="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30">
                <a:solidFill>
                  <a:srgbClr val="FF0000"/>
                </a:solidFill>
                <a:latin typeface="Tahoma"/>
                <a:cs typeface="Tahoma"/>
              </a:rPr>
              <a:t>CADUTA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55469" y="4844795"/>
            <a:ext cx="3429000" cy="4572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857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25"/>
              </a:spcBef>
              <a:tabLst>
                <a:tab pos="1565910" algn="l"/>
                <a:tab pos="2119630" algn="l"/>
              </a:tabLst>
            </a:pPr>
            <a:r>
              <a:rPr dirty="0" sz="2400">
                <a:solidFill>
                  <a:srgbClr val="FF0000"/>
                </a:solidFill>
                <a:latin typeface="Lucida Console"/>
                <a:cs typeface="Lucida Console"/>
              </a:rPr>
              <a:t>ALTEZZA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0000"/>
                </a:solidFill>
                <a:latin typeface="Lucida Console"/>
                <a:cs typeface="Lucida Console"/>
              </a:rPr>
              <a:t>DI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0000"/>
                </a:solidFill>
                <a:latin typeface="Lucida Console"/>
                <a:cs typeface="Lucida Console"/>
              </a:rPr>
              <a:t>CADUTA</a:t>
            </a:r>
            <a:endParaRPr sz="2400">
              <a:latin typeface="Lucida Console"/>
              <a:cs typeface="Lucida Console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879469" y="2863595"/>
            <a:ext cx="685800" cy="1828800"/>
          </a:xfrm>
          <a:custGeom>
            <a:avLst/>
            <a:gdLst/>
            <a:ahLst/>
            <a:cxnLst/>
            <a:rect l="l" t="t" r="r" b="b"/>
            <a:pathLst>
              <a:path w="685800" h="1828800">
                <a:moveTo>
                  <a:pt x="685799" y="457199"/>
                </a:moveTo>
                <a:lnTo>
                  <a:pt x="342899" y="0"/>
                </a:lnTo>
                <a:lnTo>
                  <a:pt x="0" y="457199"/>
                </a:lnTo>
                <a:lnTo>
                  <a:pt x="172211" y="457199"/>
                </a:lnTo>
                <a:lnTo>
                  <a:pt x="172211" y="1828799"/>
                </a:lnTo>
                <a:lnTo>
                  <a:pt x="515111" y="1828799"/>
                </a:lnTo>
                <a:lnTo>
                  <a:pt x="515111" y="457199"/>
                </a:lnTo>
                <a:lnTo>
                  <a:pt x="685799" y="4571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70325" y="2855975"/>
            <a:ext cx="706120" cy="1842770"/>
          </a:xfrm>
          <a:custGeom>
            <a:avLst/>
            <a:gdLst/>
            <a:ahLst/>
            <a:cxnLst/>
            <a:rect l="l" t="t" r="r" b="b"/>
            <a:pathLst>
              <a:path w="706120" h="1842770">
                <a:moveTo>
                  <a:pt x="705611" y="470915"/>
                </a:moveTo>
                <a:lnTo>
                  <a:pt x="352043" y="0"/>
                </a:lnTo>
                <a:lnTo>
                  <a:pt x="0" y="470915"/>
                </a:lnTo>
                <a:lnTo>
                  <a:pt x="9143" y="470915"/>
                </a:lnTo>
                <a:lnTo>
                  <a:pt x="9143" y="460247"/>
                </a:lnTo>
                <a:lnTo>
                  <a:pt x="19430" y="460247"/>
                </a:lnTo>
                <a:lnTo>
                  <a:pt x="348995" y="20827"/>
                </a:lnTo>
                <a:lnTo>
                  <a:pt x="348995" y="10667"/>
                </a:lnTo>
                <a:lnTo>
                  <a:pt x="356615" y="10667"/>
                </a:lnTo>
                <a:lnTo>
                  <a:pt x="356615" y="20827"/>
                </a:lnTo>
                <a:lnTo>
                  <a:pt x="686180" y="460247"/>
                </a:lnTo>
                <a:lnTo>
                  <a:pt x="694943" y="460247"/>
                </a:lnTo>
                <a:lnTo>
                  <a:pt x="694943" y="470915"/>
                </a:lnTo>
                <a:lnTo>
                  <a:pt x="705611" y="470915"/>
                </a:lnTo>
                <a:close/>
              </a:path>
              <a:path w="706120" h="1842770">
                <a:moveTo>
                  <a:pt x="19430" y="460247"/>
                </a:moveTo>
                <a:lnTo>
                  <a:pt x="9143" y="460247"/>
                </a:lnTo>
                <a:lnTo>
                  <a:pt x="13715" y="467867"/>
                </a:lnTo>
                <a:lnTo>
                  <a:pt x="19430" y="460247"/>
                </a:lnTo>
                <a:close/>
              </a:path>
              <a:path w="706120" h="1842770">
                <a:moveTo>
                  <a:pt x="185927" y="1831847"/>
                </a:moveTo>
                <a:lnTo>
                  <a:pt x="185927" y="460247"/>
                </a:lnTo>
                <a:lnTo>
                  <a:pt x="19430" y="460247"/>
                </a:lnTo>
                <a:lnTo>
                  <a:pt x="13715" y="467867"/>
                </a:lnTo>
                <a:lnTo>
                  <a:pt x="9143" y="460247"/>
                </a:lnTo>
                <a:lnTo>
                  <a:pt x="9143" y="470915"/>
                </a:lnTo>
                <a:lnTo>
                  <a:pt x="176783" y="470915"/>
                </a:lnTo>
                <a:lnTo>
                  <a:pt x="176783" y="464819"/>
                </a:lnTo>
                <a:lnTo>
                  <a:pt x="181355" y="470915"/>
                </a:lnTo>
                <a:lnTo>
                  <a:pt x="181355" y="1831847"/>
                </a:lnTo>
                <a:lnTo>
                  <a:pt x="185927" y="1831847"/>
                </a:lnTo>
                <a:close/>
              </a:path>
              <a:path w="706120" h="1842770">
                <a:moveTo>
                  <a:pt x="181355" y="470915"/>
                </a:moveTo>
                <a:lnTo>
                  <a:pt x="176783" y="464819"/>
                </a:lnTo>
                <a:lnTo>
                  <a:pt x="176783" y="470915"/>
                </a:lnTo>
                <a:lnTo>
                  <a:pt x="181355" y="470915"/>
                </a:lnTo>
                <a:close/>
              </a:path>
              <a:path w="706120" h="1842770">
                <a:moveTo>
                  <a:pt x="185927" y="1842515"/>
                </a:moveTo>
                <a:lnTo>
                  <a:pt x="185927" y="1836419"/>
                </a:lnTo>
                <a:lnTo>
                  <a:pt x="181355" y="1831847"/>
                </a:lnTo>
                <a:lnTo>
                  <a:pt x="181355" y="470915"/>
                </a:lnTo>
                <a:lnTo>
                  <a:pt x="176783" y="470915"/>
                </a:lnTo>
                <a:lnTo>
                  <a:pt x="176783" y="1842515"/>
                </a:lnTo>
                <a:lnTo>
                  <a:pt x="185927" y="1842515"/>
                </a:lnTo>
                <a:close/>
              </a:path>
              <a:path w="706120" h="1842770">
                <a:moveTo>
                  <a:pt x="524255" y="1831847"/>
                </a:moveTo>
                <a:lnTo>
                  <a:pt x="181355" y="1831847"/>
                </a:lnTo>
                <a:lnTo>
                  <a:pt x="185927" y="1836419"/>
                </a:lnTo>
                <a:lnTo>
                  <a:pt x="185927" y="1842515"/>
                </a:lnTo>
                <a:lnTo>
                  <a:pt x="519683" y="1842515"/>
                </a:lnTo>
                <a:lnTo>
                  <a:pt x="519683" y="1836419"/>
                </a:lnTo>
                <a:lnTo>
                  <a:pt x="524255" y="1831847"/>
                </a:lnTo>
                <a:close/>
              </a:path>
              <a:path w="706120" h="1842770">
                <a:moveTo>
                  <a:pt x="356615" y="10667"/>
                </a:moveTo>
                <a:lnTo>
                  <a:pt x="348995" y="10667"/>
                </a:lnTo>
                <a:lnTo>
                  <a:pt x="352805" y="15747"/>
                </a:lnTo>
                <a:lnTo>
                  <a:pt x="356615" y="10667"/>
                </a:lnTo>
                <a:close/>
              </a:path>
              <a:path w="706120" h="1842770">
                <a:moveTo>
                  <a:pt x="352805" y="15747"/>
                </a:moveTo>
                <a:lnTo>
                  <a:pt x="348995" y="10667"/>
                </a:lnTo>
                <a:lnTo>
                  <a:pt x="348995" y="20827"/>
                </a:lnTo>
                <a:lnTo>
                  <a:pt x="352805" y="15747"/>
                </a:lnTo>
                <a:close/>
              </a:path>
              <a:path w="706120" h="1842770">
                <a:moveTo>
                  <a:pt x="356615" y="20827"/>
                </a:moveTo>
                <a:lnTo>
                  <a:pt x="356615" y="10667"/>
                </a:lnTo>
                <a:lnTo>
                  <a:pt x="352805" y="15747"/>
                </a:lnTo>
                <a:lnTo>
                  <a:pt x="356615" y="20827"/>
                </a:lnTo>
                <a:close/>
              </a:path>
              <a:path w="706120" h="1842770">
                <a:moveTo>
                  <a:pt x="694943" y="470915"/>
                </a:moveTo>
                <a:lnTo>
                  <a:pt x="694943" y="460247"/>
                </a:lnTo>
                <a:lnTo>
                  <a:pt x="691895" y="467867"/>
                </a:lnTo>
                <a:lnTo>
                  <a:pt x="686180" y="460247"/>
                </a:lnTo>
                <a:lnTo>
                  <a:pt x="519683" y="460247"/>
                </a:lnTo>
                <a:lnTo>
                  <a:pt x="519683" y="1831847"/>
                </a:lnTo>
                <a:lnTo>
                  <a:pt x="524255" y="1831847"/>
                </a:lnTo>
                <a:lnTo>
                  <a:pt x="524255" y="470915"/>
                </a:lnTo>
                <a:lnTo>
                  <a:pt x="528827" y="464819"/>
                </a:lnTo>
                <a:lnTo>
                  <a:pt x="528827" y="470915"/>
                </a:lnTo>
                <a:lnTo>
                  <a:pt x="694943" y="470915"/>
                </a:lnTo>
                <a:close/>
              </a:path>
              <a:path w="706120" h="1842770">
                <a:moveTo>
                  <a:pt x="528827" y="1842515"/>
                </a:moveTo>
                <a:lnTo>
                  <a:pt x="528827" y="470915"/>
                </a:lnTo>
                <a:lnTo>
                  <a:pt x="524255" y="470915"/>
                </a:lnTo>
                <a:lnTo>
                  <a:pt x="524255" y="1831847"/>
                </a:lnTo>
                <a:lnTo>
                  <a:pt x="519683" y="1836419"/>
                </a:lnTo>
                <a:lnTo>
                  <a:pt x="519683" y="1842515"/>
                </a:lnTo>
                <a:lnTo>
                  <a:pt x="528827" y="1842515"/>
                </a:lnTo>
                <a:close/>
              </a:path>
              <a:path w="706120" h="1842770">
                <a:moveTo>
                  <a:pt x="528827" y="470915"/>
                </a:moveTo>
                <a:lnTo>
                  <a:pt x="528827" y="464819"/>
                </a:lnTo>
                <a:lnTo>
                  <a:pt x="524255" y="470915"/>
                </a:lnTo>
                <a:lnTo>
                  <a:pt x="528827" y="470915"/>
                </a:lnTo>
                <a:close/>
              </a:path>
              <a:path w="706120" h="1842770">
                <a:moveTo>
                  <a:pt x="694943" y="460247"/>
                </a:moveTo>
                <a:lnTo>
                  <a:pt x="686180" y="460247"/>
                </a:lnTo>
                <a:lnTo>
                  <a:pt x="691895" y="467867"/>
                </a:lnTo>
                <a:lnTo>
                  <a:pt x="694943" y="4602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355469" y="6063995"/>
            <a:ext cx="5181600" cy="45720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2857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25"/>
              </a:spcBef>
              <a:tabLst>
                <a:tab pos="1934845" algn="l"/>
                <a:tab pos="3041015" algn="l"/>
              </a:tabLst>
            </a:pPr>
            <a:r>
              <a:rPr dirty="0" sz="2400">
                <a:solidFill>
                  <a:srgbClr val="FF0000"/>
                </a:solidFill>
                <a:latin typeface="Lucida Console"/>
                <a:cs typeface="Lucida Console"/>
              </a:rPr>
              <a:t>LUNGHEZZA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0000"/>
                </a:solidFill>
                <a:latin typeface="Lucida Console"/>
                <a:cs typeface="Lucida Console"/>
              </a:rPr>
              <a:t>CORDA</a:t>
            </a:r>
            <a:r>
              <a:rPr dirty="0" sz="24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400">
                <a:solidFill>
                  <a:srgbClr val="FF0000"/>
                </a:solidFill>
                <a:latin typeface="Lucida Console"/>
                <a:cs typeface="Lucida Console"/>
              </a:rPr>
              <a:t>INTERESSATA</a:t>
            </a:r>
            <a:endParaRPr sz="2400">
              <a:latin typeface="Lucida Console"/>
              <a:cs typeface="Lucida Console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165469" y="2939795"/>
            <a:ext cx="685800" cy="2971800"/>
          </a:xfrm>
          <a:custGeom>
            <a:avLst/>
            <a:gdLst/>
            <a:ahLst/>
            <a:cxnLst/>
            <a:rect l="l" t="t" r="r" b="b"/>
            <a:pathLst>
              <a:path w="685800" h="2971800">
                <a:moveTo>
                  <a:pt x="685799" y="583691"/>
                </a:moveTo>
                <a:lnTo>
                  <a:pt x="342899" y="0"/>
                </a:lnTo>
                <a:lnTo>
                  <a:pt x="0" y="583691"/>
                </a:lnTo>
                <a:lnTo>
                  <a:pt x="172211" y="583691"/>
                </a:lnTo>
                <a:lnTo>
                  <a:pt x="172211" y="2971799"/>
                </a:lnTo>
                <a:lnTo>
                  <a:pt x="515111" y="2971799"/>
                </a:lnTo>
                <a:lnTo>
                  <a:pt x="515111" y="583691"/>
                </a:lnTo>
                <a:lnTo>
                  <a:pt x="685799" y="5836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157850" y="2930651"/>
            <a:ext cx="702945" cy="2987040"/>
          </a:xfrm>
          <a:custGeom>
            <a:avLst/>
            <a:gdLst/>
            <a:ahLst/>
            <a:cxnLst/>
            <a:rect l="l" t="t" r="r" b="b"/>
            <a:pathLst>
              <a:path w="702945" h="2987040">
                <a:moveTo>
                  <a:pt x="702563" y="597407"/>
                </a:moveTo>
                <a:lnTo>
                  <a:pt x="350519" y="0"/>
                </a:lnTo>
                <a:lnTo>
                  <a:pt x="0" y="597407"/>
                </a:lnTo>
                <a:lnTo>
                  <a:pt x="7619" y="597407"/>
                </a:lnTo>
                <a:lnTo>
                  <a:pt x="7619" y="588263"/>
                </a:lnTo>
                <a:lnTo>
                  <a:pt x="15782" y="588263"/>
                </a:lnTo>
                <a:lnTo>
                  <a:pt x="347471" y="25129"/>
                </a:lnTo>
                <a:lnTo>
                  <a:pt x="347471" y="12191"/>
                </a:lnTo>
                <a:lnTo>
                  <a:pt x="355091" y="12191"/>
                </a:lnTo>
                <a:lnTo>
                  <a:pt x="355091" y="25129"/>
                </a:lnTo>
                <a:lnTo>
                  <a:pt x="686781" y="588263"/>
                </a:lnTo>
                <a:lnTo>
                  <a:pt x="693419" y="588263"/>
                </a:lnTo>
                <a:lnTo>
                  <a:pt x="693419" y="597407"/>
                </a:lnTo>
                <a:lnTo>
                  <a:pt x="702563" y="597407"/>
                </a:lnTo>
                <a:close/>
              </a:path>
              <a:path w="702945" h="2987040">
                <a:moveTo>
                  <a:pt x="15782" y="588263"/>
                </a:moveTo>
                <a:lnTo>
                  <a:pt x="7619" y="588263"/>
                </a:lnTo>
                <a:lnTo>
                  <a:pt x="12191" y="594359"/>
                </a:lnTo>
                <a:lnTo>
                  <a:pt x="15782" y="588263"/>
                </a:lnTo>
                <a:close/>
              </a:path>
              <a:path w="702945" h="2987040">
                <a:moveTo>
                  <a:pt x="184403" y="2976371"/>
                </a:moveTo>
                <a:lnTo>
                  <a:pt x="184403" y="588263"/>
                </a:lnTo>
                <a:lnTo>
                  <a:pt x="15782" y="588263"/>
                </a:lnTo>
                <a:lnTo>
                  <a:pt x="12191" y="594359"/>
                </a:lnTo>
                <a:lnTo>
                  <a:pt x="7619" y="588263"/>
                </a:lnTo>
                <a:lnTo>
                  <a:pt x="7619" y="597407"/>
                </a:lnTo>
                <a:lnTo>
                  <a:pt x="175259" y="597407"/>
                </a:lnTo>
                <a:lnTo>
                  <a:pt x="175259" y="592835"/>
                </a:lnTo>
                <a:lnTo>
                  <a:pt x="179831" y="597407"/>
                </a:lnTo>
                <a:lnTo>
                  <a:pt x="179831" y="2976371"/>
                </a:lnTo>
                <a:lnTo>
                  <a:pt x="184403" y="2976371"/>
                </a:lnTo>
                <a:close/>
              </a:path>
              <a:path w="702945" h="2987040">
                <a:moveTo>
                  <a:pt x="179831" y="597407"/>
                </a:moveTo>
                <a:lnTo>
                  <a:pt x="175259" y="592835"/>
                </a:lnTo>
                <a:lnTo>
                  <a:pt x="175259" y="597407"/>
                </a:lnTo>
                <a:lnTo>
                  <a:pt x="179831" y="597407"/>
                </a:lnTo>
                <a:close/>
              </a:path>
              <a:path w="702945" h="2987040">
                <a:moveTo>
                  <a:pt x="184403" y="2987039"/>
                </a:moveTo>
                <a:lnTo>
                  <a:pt x="184403" y="2980943"/>
                </a:lnTo>
                <a:lnTo>
                  <a:pt x="179831" y="2976371"/>
                </a:lnTo>
                <a:lnTo>
                  <a:pt x="179831" y="597407"/>
                </a:lnTo>
                <a:lnTo>
                  <a:pt x="175259" y="597407"/>
                </a:lnTo>
                <a:lnTo>
                  <a:pt x="175259" y="2987039"/>
                </a:lnTo>
                <a:lnTo>
                  <a:pt x="184403" y="2987039"/>
                </a:lnTo>
                <a:close/>
              </a:path>
              <a:path w="702945" h="2987040">
                <a:moveTo>
                  <a:pt x="522731" y="2976371"/>
                </a:moveTo>
                <a:lnTo>
                  <a:pt x="179831" y="2976371"/>
                </a:lnTo>
                <a:lnTo>
                  <a:pt x="184403" y="2980943"/>
                </a:lnTo>
                <a:lnTo>
                  <a:pt x="184403" y="2987039"/>
                </a:lnTo>
                <a:lnTo>
                  <a:pt x="518159" y="2987039"/>
                </a:lnTo>
                <a:lnTo>
                  <a:pt x="518159" y="2980943"/>
                </a:lnTo>
                <a:lnTo>
                  <a:pt x="522731" y="2976371"/>
                </a:lnTo>
                <a:close/>
              </a:path>
              <a:path w="702945" h="2987040">
                <a:moveTo>
                  <a:pt x="355091" y="12191"/>
                </a:moveTo>
                <a:lnTo>
                  <a:pt x="347471" y="12191"/>
                </a:lnTo>
                <a:lnTo>
                  <a:pt x="351281" y="18660"/>
                </a:lnTo>
                <a:lnTo>
                  <a:pt x="355091" y="12191"/>
                </a:lnTo>
                <a:close/>
              </a:path>
              <a:path w="702945" h="2987040">
                <a:moveTo>
                  <a:pt x="351281" y="18660"/>
                </a:moveTo>
                <a:lnTo>
                  <a:pt x="347471" y="12191"/>
                </a:lnTo>
                <a:lnTo>
                  <a:pt x="347471" y="25129"/>
                </a:lnTo>
                <a:lnTo>
                  <a:pt x="351281" y="18660"/>
                </a:lnTo>
                <a:close/>
              </a:path>
              <a:path w="702945" h="2987040">
                <a:moveTo>
                  <a:pt x="355091" y="25129"/>
                </a:moveTo>
                <a:lnTo>
                  <a:pt x="355091" y="12191"/>
                </a:lnTo>
                <a:lnTo>
                  <a:pt x="351281" y="18660"/>
                </a:lnTo>
                <a:lnTo>
                  <a:pt x="355091" y="25129"/>
                </a:lnTo>
                <a:close/>
              </a:path>
              <a:path w="702945" h="2987040">
                <a:moveTo>
                  <a:pt x="693419" y="597407"/>
                </a:moveTo>
                <a:lnTo>
                  <a:pt x="693419" y="588263"/>
                </a:lnTo>
                <a:lnTo>
                  <a:pt x="690371" y="594359"/>
                </a:lnTo>
                <a:lnTo>
                  <a:pt x="686781" y="588263"/>
                </a:lnTo>
                <a:lnTo>
                  <a:pt x="518159" y="588263"/>
                </a:lnTo>
                <a:lnTo>
                  <a:pt x="518159" y="2976371"/>
                </a:lnTo>
                <a:lnTo>
                  <a:pt x="522731" y="2976371"/>
                </a:lnTo>
                <a:lnTo>
                  <a:pt x="522731" y="597407"/>
                </a:lnTo>
                <a:lnTo>
                  <a:pt x="527303" y="592835"/>
                </a:lnTo>
                <a:lnTo>
                  <a:pt x="527303" y="597407"/>
                </a:lnTo>
                <a:lnTo>
                  <a:pt x="693419" y="597407"/>
                </a:lnTo>
                <a:close/>
              </a:path>
              <a:path w="702945" h="2987040">
                <a:moveTo>
                  <a:pt x="527303" y="2987039"/>
                </a:moveTo>
                <a:lnTo>
                  <a:pt x="527303" y="597407"/>
                </a:lnTo>
                <a:lnTo>
                  <a:pt x="522731" y="597407"/>
                </a:lnTo>
                <a:lnTo>
                  <a:pt x="522731" y="2976371"/>
                </a:lnTo>
                <a:lnTo>
                  <a:pt x="518159" y="2980943"/>
                </a:lnTo>
                <a:lnTo>
                  <a:pt x="518159" y="2987039"/>
                </a:lnTo>
                <a:lnTo>
                  <a:pt x="527303" y="2987039"/>
                </a:lnTo>
                <a:close/>
              </a:path>
              <a:path w="702945" h="2987040">
                <a:moveTo>
                  <a:pt x="527303" y="597407"/>
                </a:moveTo>
                <a:lnTo>
                  <a:pt x="527303" y="592835"/>
                </a:lnTo>
                <a:lnTo>
                  <a:pt x="522731" y="597407"/>
                </a:lnTo>
                <a:lnTo>
                  <a:pt x="527303" y="597407"/>
                </a:lnTo>
                <a:close/>
              </a:path>
              <a:path w="702945" h="2987040">
                <a:moveTo>
                  <a:pt x="693419" y="588263"/>
                </a:moveTo>
                <a:lnTo>
                  <a:pt x="686781" y="588263"/>
                </a:lnTo>
                <a:lnTo>
                  <a:pt x="690371" y="594359"/>
                </a:lnTo>
                <a:lnTo>
                  <a:pt x="693419" y="5882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018676" y="755395"/>
            <a:ext cx="7400290" cy="6343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525895" algn="l"/>
                <a:tab pos="7105015" algn="l"/>
              </a:tabLst>
            </a:pPr>
            <a:r>
              <a:rPr dirty="0" sz="4000" spc="-15">
                <a:solidFill>
                  <a:srgbClr val="FF0000"/>
                </a:solidFill>
              </a:rPr>
              <a:t>F</a:t>
            </a:r>
            <a:r>
              <a:rPr dirty="0" sz="4000" spc="-15">
                <a:solidFill>
                  <a:srgbClr val="FF0000"/>
                </a:solidFill>
              </a:rPr>
              <a:t>A</a:t>
            </a:r>
            <a:r>
              <a:rPr dirty="0" sz="4000" spc="-15">
                <a:solidFill>
                  <a:srgbClr val="FF0000"/>
                </a:solidFill>
              </a:rPr>
              <a:t>TT</a:t>
            </a:r>
            <a:r>
              <a:rPr dirty="0" sz="4000" spc="-10">
                <a:solidFill>
                  <a:srgbClr val="FF0000"/>
                </a:solidFill>
              </a:rPr>
              <a:t>O</a:t>
            </a:r>
            <a:r>
              <a:rPr dirty="0" sz="4000" spc="-15">
                <a:solidFill>
                  <a:srgbClr val="FF0000"/>
                </a:solidFill>
              </a:rPr>
              <a:t>R</a:t>
            </a:r>
            <a:r>
              <a:rPr dirty="0" sz="4000" spc="-5">
                <a:solidFill>
                  <a:srgbClr val="FF0000"/>
                </a:solidFill>
              </a:rPr>
              <a:t>E</a:t>
            </a:r>
            <a:r>
              <a:rPr dirty="0" sz="4000" spc="2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0000"/>
                </a:solidFill>
              </a:rPr>
              <a:t>D</a:t>
            </a:r>
            <a:r>
              <a:rPr dirty="0" sz="4000" spc="-5">
                <a:solidFill>
                  <a:srgbClr val="FF0000"/>
                </a:solidFill>
              </a:rPr>
              <a:t>I</a:t>
            </a:r>
            <a:r>
              <a:rPr dirty="0" sz="4000" spc="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0000"/>
                </a:solidFill>
              </a:rPr>
              <a:t>CADU</a:t>
            </a:r>
            <a:r>
              <a:rPr dirty="0" sz="4000" spc="-15">
                <a:solidFill>
                  <a:srgbClr val="FF0000"/>
                </a:solidFill>
              </a:rPr>
              <a:t>T</a:t>
            </a:r>
            <a:r>
              <a:rPr dirty="0" sz="4000" spc="-5">
                <a:solidFill>
                  <a:srgbClr val="FF0000"/>
                </a:solidFill>
              </a:rPr>
              <a:t>A</a:t>
            </a:r>
            <a:r>
              <a:rPr dirty="0" sz="4000" spc="3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FF00"/>
                </a:solidFill>
              </a:rPr>
              <a:t>h</a:t>
            </a:r>
            <a:r>
              <a:rPr dirty="0" sz="4000">
                <a:solidFill>
                  <a:srgbClr val="FFFF00"/>
                </a:solidFill>
              </a:rPr>
              <a:t>/</a:t>
            </a:r>
            <a:r>
              <a:rPr dirty="0" sz="4000" spc="-5">
                <a:solidFill>
                  <a:srgbClr val="FFFF00"/>
                </a:solidFill>
              </a:rPr>
              <a:t>L</a:t>
            </a:r>
            <a:r>
              <a:rPr dirty="0" sz="4000">
                <a:solidFill>
                  <a:srgbClr val="FFFF00"/>
                </a:solidFill>
              </a:rPr>
              <a:t>	</a:t>
            </a:r>
            <a:r>
              <a:rPr dirty="0" sz="4000" spc="-5">
                <a:solidFill>
                  <a:srgbClr val="FFFF00"/>
                </a:solidFill>
              </a:rPr>
              <a:t>=</a:t>
            </a:r>
            <a:r>
              <a:rPr dirty="0" sz="4000">
                <a:solidFill>
                  <a:srgbClr val="FFFF00"/>
                </a:solidFill>
              </a:rPr>
              <a:t>	</a:t>
            </a:r>
            <a:r>
              <a:rPr dirty="0" sz="4000" spc="-5">
                <a:solidFill>
                  <a:srgbClr val="FF00FF"/>
                </a:solidFill>
              </a:rPr>
              <a:t>0</a:t>
            </a:r>
            <a:endParaRPr sz="4000"/>
          </a:p>
        </p:txBody>
      </p:sp>
      <p:sp>
        <p:nvSpPr>
          <p:cNvPr id="18" name="object 18"/>
          <p:cNvSpPr/>
          <p:nvPr/>
        </p:nvSpPr>
        <p:spPr>
          <a:xfrm>
            <a:off x="2593725" y="2464308"/>
            <a:ext cx="5591555" cy="562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12469" y="3015995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799" y="114299"/>
                </a:moveTo>
                <a:lnTo>
                  <a:pt x="275734" y="47073"/>
                </a:lnTo>
                <a:lnTo>
                  <a:pt x="242913" y="22238"/>
                </a:lnTo>
                <a:lnTo>
                  <a:pt x="201021" y="5888"/>
                </a:lnTo>
                <a:lnTo>
                  <a:pt x="152399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299"/>
                </a:lnTo>
                <a:lnTo>
                  <a:pt x="7802" y="150766"/>
                </a:lnTo>
                <a:lnTo>
                  <a:pt x="29504" y="182185"/>
                </a:lnTo>
                <a:lnTo>
                  <a:pt x="62544" y="206800"/>
                </a:lnTo>
                <a:lnTo>
                  <a:pt x="104363" y="222857"/>
                </a:lnTo>
                <a:lnTo>
                  <a:pt x="152399" y="228599"/>
                </a:lnTo>
                <a:lnTo>
                  <a:pt x="201021" y="222857"/>
                </a:lnTo>
                <a:lnTo>
                  <a:pt x="242913" y="206800"/>
                </a:lnTo>
                <a:lnTo>
                  <a:pt x="275734" y="182185"/>
                </a:lnTo>
                <a:lnTo>
                  <a:pt x="297143" y="150766"/>
                </a:lnTo>
                <a:lnTo>
                  <a:pt x="304799" y="1142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07897" y="3011423"/>
            <a:ext cx="315595" cy="239395"/>
          </a:xfrm>
          <a:custGeom>
            <a:avLst/>
            <a:gdLst/>
            <a:ahLst/>
            <a:cxnLst/>
            <a:rect l="l" t="t" r="r" b="b"/>
            <a:pathLst>
              <a:path w="315595" h="239394">
                <a:moveTo>
                  <a:pt x="1523" y="131063"/>
                </a:moveTo>
                <a:lnTo>
                  <a:pt x="1523" y="108203"/>
                </a:lnTo>
                <a:lnTo>
                  <a:pt x="0" y="120395"/>
                </a:lnTo>
                <a:lnTo>
                  <a:pt x="1523" y="131063"/>
                </a:lnTo>
                <a:close/>
              </a:path>
              <a:path w="315595" h="239394">
                <a:moveTo>
                  <a:pt x="315467" y="118871"/>
                </a:moveTo>
                <a:lnTo>
                  <a:pt x="295655" y="62483"/>
                </a:lnTo>
                <a:lnTo>
                  <a:pt x="257555" y="27431"/>
                </a:lnTo>
                <a:lnTo>
                  <a:pt x="231647" y="15239"/>
                </a:lnTo>
                <a:lnTo>
                  <a:pt x="217931" y="9143"/>
                </a:lnTo>
                <a:lnTo>
                  <a:pt x="204215" y="6095"/>
                </a:lnTo>
                <a:lnTo>
                  <a:pt x="188975" y="3047"/>
                </a:lnTo>
                <a:lnTo>
                  <a:pt x="173735" y="1523"/>
                </a:lnTo>
                <a:lnTo>
                  <a:pt x="156971" y="0"/>
                </a:lnTo>
                <a:lnTo>
                  <a:pt x="126491" y="3047"/>
                </a:lnTo>
                <a:lnTo>
                  <a:pt x="96011" y="9143"/>
                </a:lnTo>
                <a:lnTo>
                  <a:pt x="83819" y="15239"/>
                </a:lnTo>
                <a:lnTo>
                  <a:pt x="70103" y="21335"/>
                </a:lnTo>
                <a:lnTo>
                  <a:pt x="36575" y="44195"/>
                </a:lnTo>
                <a:lnTo>
                  <a:pt x="7619" y="83819"/>
                </a:lnTo>
                <a:lnTo>
                  <a:pt x="1523" y="106679"/>
                </a:lnTo>
                <a:lnTo>
                  <a:pt x="1523" y="132587"/>
                </a:lnTo>
                <a:lnTo>
                  <a:pt x="4571" y="144779"/>
                </a:lnTo>
                <a:lnTo>
                  <a:pt x="7619" y="155447"/>
                </a:lnTo>
                <a:lnTo>
                  <a:pt x="10667" y="160781"/>
                </a:lnTo>
                <a:lnTo>
                  <a:pt x="10667" y="108203"/>
                </a:lnTo>
                <a:lnTo>
                  <a:pt x="16763" y="86867"/>
                </a:lnTo>
                <a:lnTo>
                  <a:pt x="53339" y="42671"/>
                </a:lnTo>
                <a:lnTo>
                  <a:pt x="86867" y="22859"/>
                </a:lnTo>
                <a:lnTo>
                  <a:pt x="128015" y="12191"/>
                </a:lnTo>
                <a:lnTo>
                  <a:pt x="143255" y="10667"/>
                </a:lnTo>
                <a:lnTo>
                  <a:pt x="173735" y="10667"/>
                </a:lnTo>
                <a:lnTo>
                  <a:pt x="216407" y="18287"/>
                </a:lnTo>
                <a:lnTo>
                  <a:pt x="252983" y="35051"/>
                </a:lnTo>
                <a:lnTo>
                  <a:pt x="262127" y="42671"/>
                </a:lnTo>
                <a:lnTo>
                  <a:pt x="272795" y="50291"/>
                </a:lnTo>
                <a:lnTo>
                  <a:pt x="288035" y="68579"/>
                </a:lnTo>
                <a:lnTo>
                  <a:pt x="294131" y="77723"/>
                </a:lnTo>
                <a:lnTo>
                  <a:pt x="298703" y="88391"/>
                </a:lnTo>
                <a:lnTo>
                  <a:pt x="303275" y="97535"/>
                </a:lnTo>
                <a:lnTo>
                  <a:pt x="304799" y="108203"/>
                </a:lnTo>
                <a:lnTo>
                  <a:pt x="304799" y="160781"/>
                </a:lnTo>
                <a:lnTo>
                  <a:pt x="307847" y="155447"/>
                </a:lnTo>
                <a:lnTo>
                  <a:pt x="312419" y="143255"/>
                </a:lnTo>
                <a:lnTo>
                  <a:pt x="315467" y="118871"/>
                </a:lnTo>
                <a:close/>
              </a:path>
              <a:path w="315595" h="239394">
                <a:moveTo>
                  <a:pt x="304799" y="160781"/>
                </a:moveTo>
                <a:lnTo>
                  <a:pt x="304799" y="131063"/>
                </a:lnTo>
                <a:lnTo>
                  <a:pt x="298703" y="152399"/>
                </a:lnTo>
                <a:lnTo>
                  <a:pt x="294131" y="161543"/>
                </a:lnTo>
                <a:lnTo>
                  <a:pt x="262127" y="196595"/>
                </a:lnTo>
                <a:lnTo>
                  <a:pt x="228599" y="216407"/>
                </a:lnTo>
                <a:lnTo>
                  <a:pt x="187451" y="227075"/>
                </a:lnTo>
                <a:lnTo>
                  <a:pt x="172211" y="228599"/>
                </a:lnTo>
                <a:lnTo>
                  <a:pt x="141731" y="228599"/>
                </a:lnTo>
                <a:lnTo>
                  <a:pt x="128015" y="227075"/>
                </a:lnTo>
                <a:lnTo>
                  <a:pt x="112775" y="224027"/>
                </a:lnTo>
                <a:lnTo>
                  <a:pt x="99059" y="220979"/>
                </a:lnTo>
                <a:lnTo>
                  <a:pt x="86867" y="214883"/>
                </a:lnTo>
                <a:lnTo>
                  <a:pt x="74675" y="210311"/>
                </a:lnTo>
                <a:lnTo>
                  <a:pt x="62483" y="204215"/>
                </a:lnTo>
                <a:lnTo>
                  <a:pt x="53339" y="196595"/>
                </a:lnTo>
                <a:lnTo>
                  <a:pt x="42671" y="188975"/>
                </a:lnTo>
                <a:lnTo>
                  <a:pt x="27431" y="170687"/>
                </a:lnTo>
                <a:lnTo>
                  <a:pt x="21335" y="161543"/>
                </a:lnTo>
                <a:lnTo>
                  <a:pt x="16763" y="150875"/>
                </a:lnTo>
                <a:lnTo>
                  <a:pt x="12191" y="141731"/>
                </a:lnTo>
                <a:lnTo>
                  <a:pt x="10667" y="131063"/>
                </a:lnTo>
                <a:lnTo>
                  <a:pt x="10667" y="160781"/>
                </a:lnTo>
                <a:lnTo>
                  <a:pt x="36575" y="196595"/>
                </a:lnTo>
                <a:lnTo>
                  <a:pt x="70103" y="219455"/>
                </a:lnTo>
                <a:lnTo>
                  <a:pt x="83819" y="224027"/>
                </a:lnTo>
                <a:lnTo>
                  <a:pt x="97535" y="230123"/>
                </a:lnTo>
                <a:lnTo>
                  <a:pt x="111251" y="233171"/>
                </a:lnTo>
                <a:lnTo>
                  <a:pt x="126491" y="236219"/>
                </a:lnTo>
                <a:lnTo>
                  <a:pt x="141731" y="237743"/>
                </a:lnTo>
                <a:lnTo>
                  <a:pt x="158495" y="239267"/>
                </a:lnTo>
                <a:lnTo>
                  <a:pt x="188975" y="236219"/>
                </a:lnTo>
                <a:lnTo>
                  <a:pt x="245363" y="217931"/>
                </a:lnTo>
                <a:lnTo>
                  <a:pt x="278891" y="195071"/>
                </a:lnTo>
                <a:lnTo>
                  <a:pt x="295655" y="176783"/>
                </a:lnTo>
                <a:lnTo>
                  <a:pt x="304799" y="16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88670" y="3092195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152399" y="38099"/>
                </a:moveTo>
                <a:lnTo>
                  <a:pt x="146494" y="23788"/>
                </a:lnTo>
                <a:lnTo>
                  <a:pt x="130301" y="11620"/>
                </a:lnTo>
                <a:lnTo>
                  <a:pt x="106108" y="3167"/>
                </a:lnTo>
                <a:lnTo>
                  <a:pt x="76199" y="0"/>
                </a:lnTo>
                <a:lnTo>
                  <a:pt x="46934" y="3167"/>
                </a:lnTo>
                <a:lnTo>
                  <a:pt x="22669" y="11620"/>
                </a:lnTo>
                <a:lnTo>
                  <a:pt x="6119" y="23788"/>
                </a:lnTo>
                <a:lnTo>
                  <a:pt x="0" y="38099"/>
                </a:lnTo>
                <a:lnTo>
                  <a:pt x="6119" y="53054"/>
                </a:lnTo>
                <a:lnTo>
                  <a:pt x="22669" y="65150"/>
                </a:lnTo>
                <a:lnTo>
                  <a:pt x="46934" y="73247"/>
                </a:lnTo>
                <a:lnTo>
                  <a:pt x="76199" y="76199"/>
                </a:lnTo>
                <a:lnTo>
                  <a:pt x="106108" y="73247"/>
                </a:lnTo>
                <a:lnTo>
                  <a:pt x="130301" y="65150"/>
                </a:lnTo>
                <a:lnTo>
                  <a:pt x="146494" y="53054"/>
                </a:lnTo>
                <a:lnTo>
                  <a:pt x="152399" y="380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84097" y="3087623"/>
            <a:ext cx="163195" cy="86995"/>
          </a:xfrm>
          <a:custGeom>
            <a:avLst/>
            <a:gdLst/>
            <a:ahLst/>
            <a:cxnLst/>
            <a:rect l="l" t="t" r="r" b="b"/>
            <a:pathLst>
              <a:path w="163195" h="86994">
                <a:moveTo>
                  <a:pt x="1523" y="47243"/>
                </a:moveTo>
                <a:lnTo>
                  <a:pt x="1523" y="39623"/>
                </a:lnTo>
                <a:lnTo>
                  <a:pt x="0" y="42671"/>
                </a:lnTo>
                <a:lnTo>
                  <a:pt x="0" y="44195"/>
                </a:lnTo>
                <a:lnTo>
                  <a:pt x="1523" y="47243"/>
                </a:lnTo>
                <a:close/>
              </a:path>
              <a:path w="163195" h="86994">
                <a:moveTo>
                  <a:pt x="4571" y="56387"/>
                </a:moveTo>
                <a:lnTo>
                  <a:pt x="4571" y="30479"/>
                </a:lnTo>
                <a:lnTo>
                  <a:pt x="3047" y="33527"/>
                </a:lnTo>
                <a:lnTo>
                  <a:pt x="1523" y="35051"/>
                </a:lnTo>
                <a:lnTo>
                  <a:pt x="1523" y="51815"/>
                </a:lnTo>
                <a:lnTo>
                  <a:pt x="3047" y="53339"/>
                </a:lnTo>
                <a:lnTo>
                  <a:pt x="4571" y="56387"/>
                </a:lnTo>
                <a:close/>
              </a:path>
              <a:path w="163195" h="86994">
                <a:moveTo>
                  <a:pt x="158495" y="57911"/>
                </a:moveTo>
                <a:lnTo>
                  <a:pt x="158495" y="28955"/>
                </a:lnTo>
                <a:lnTo>
                  <a:pt x="147827" y="18287"/>
                </a:lnTo>
                <a:lnTo>
                  <a:pt x="111251" y="3047"/>
                </a:lnTo>
                <a:lnTo>
                  <a:pt x="80771" y="0"/>
                </a:lnTo>
                <a:lnTo>
                  <a:pt x="50291" y="3047"/>
                </a:lnTo>
                <a:lnTo>
                  <a:pt x="15239" y="18287"/>
                </a:lnTo>
                <a:lnTo>
                  <a:pt x="7619" y="25907"/>
                </a:lnTo>
                <a:lnTo>
                  <a:pt x="4571" y="28955"/>
                </a:lnTo>
                <a:lnTo>
                  <a:pt x="4571" y="57911"/>
                </a:lnTo>
                <a:lnTo>
                  <a:pt x="10667" y="64007"/>
                </a:lnTo>
                <a:lnTo>
                  <a:pt x="10667" y="38099"/>
                </a:lnTo>
                <a:lnTo>
                  <a:pt x="12191" y="33527"/>
                </a:lnTo>
                <a:lnTo>
                  <a:pt x="12191" y="35051"/>
                </a:lnTo>
                <a:lnTo>
                  <a:pt x="21335" y="25907"/>
                </a:lnTo>
                <a:lnTo>
                  <a:pt x="28955" y="22097"/>
                </a:lnTo>
                <a:lnTo>
                  <a:pt x="28955" y="21335"/>
                </a:lnTo>
                <a:lnTo>
                  <a:pt x="53339" y="12191"/>
                </a:lnTo>
                <a:lnTo>
                  <a:pt x="67055" y="10667"/>
                </a:lnTo>
                <a:lnTo>
                  <a:pt x="96011" y="10667"/>
                </a:lnTo>
                <a:lnTo>
                  <a:pt x="123443" y="16763"/>
                </a:lnTo>
                <a:lnTo>
                  <a:pt x="134111" y="21335"/>
                </a:lnTo>
                <a:lnTo>
                  <a:pt x="134111" y="22097"/>
                </a:lnTo>
                <a:lnTo>
                  <a:pt x="141731" y="25907"/>
                </a:lnTo>
                <a:lnTo>
                  <a:pt x="150875" y="35051"/>
                </a:lnTo>
                <a:lnTo>
                  <a:pt x="150875" y="35813"/>
                </a:lnTo>
                <a:lnTo>
                  <a:pt x="152399" y="38099"/>
                </a:lnTo>
                <a:lnTo>
                  <a:pt x="152399" y="65531"/>
                </a:lnTo>
                <a:lnTo>
                  <a:pt x="155447" y="60959"/>
                </a:lnTo>
                <a:lnTo>
                  <a:pt x="158495" y="57911"/>
                </a:lnTo>
                <a:close/>
              </a:path>
              <a:path w="163195" h="86994">
                <a:moveTo>
                  <a:pt x="30479" y="65531"/>
                </a:moveTo>
                <a:lnTo>
                  <a:pt x="21335" y="60959"/>
                </a:lnTo>
                <a:lnTo>
                  <a:pt x="12191" y="51815"/>
                </a:lnTo>
                <a:lnTo>
                  <a:pt x="10667" y="48767"/>
                </a:lnTo>
                <a:lnTo>
                  <a:pt x="10667" y="64007"/>
                </a:lnTo>
                <a:lnTo>
                  <a:pt x="15239" y="68579"/>
                </a:lnTo>
                <a:lnTo>
                  <a:pt x="25907" y="74675"/>
                </a:lnTo>
                <a:lnTo>
                  <a:pt x="28955" y="75818"/>
                </a:lnTo>
                <a:lnTo>
                  <a:pt x="28955" y="65531"/>
                </a:lnTo>
                <a:lnTo>
                  <a:pt x="30479" y="65531"/>
                </a:lnTo>
                <a:close/>
              </a:path>
              <a:path w="163195" h="86994">
                <a:moveTo>
                  <a:pt x="30479" y="21335"/>
                </a:moveTo>
                <a:lnTo>
                  <a:pt x="28955" y="21335"/>
                </a:lnTo>
                <a:lnTo>
                  <a:pt x="28955" y="22097"/>
                </a:lnTo>
                <a:lnTo>
                  <a:pt x="30479" y="21335"/>
                </a:lnTo>
                <a:close/>
              </a:path>
              <a:path w="163195" h="86994">
                <a:moveTo>
                  <a:pt x="134111" y="75982"/>
                </a:moveTo>
                <a:lnTo>
                  <a:pt x="134111" y="65531"/>
                </a:lnTo>
                <a:lnTo>
                  <a:pt x="109727" y="74675"/>
                </a:lnTo>
                <a:lnTo>
                  <a:pt x="96011" y="76199"/>
                </a:lnTo>
                <a:lnTo>
                  <a:pt x="67055" y="76199"/>
                </a:lnTo>
                <a:lnTo>
                  <a:pt x="39623" y="70103"/>
                </a:lnTo>
                <a:lnTo>
                  <a:pt x="28955" y="65531"/>
                </a:lnTo>
                <a:lnTo>
                  <a:pt x="28955" y="75818"/>
                </a:lnTo>
                <a:lnTo>
                  <a:pt x="38099" y="79247"/>
                </a:lnTo>
                <a:lnTo>
                  <a:pt x="51815" y="83819"/>
                </a:lnTo>
                <a:lnTo>
                  <a:pt x="65531" y="85343"/>
                </a:lnTo>
                <a:lnTo>
                  <a:pt x="82295" y="86867"/>
                </a:lnTo>
                <a:lnTo>
                  <a:pt x="112775" y="83819"/>
                </a:lnTo>
                <a:lnTo>
                  <a:pt x="126491" y="79247"/>
                </a:lnTo>
                <a:lnTo>
                  <a:pt x="134111" y="75982"/>
                </a:lnTo>
                <a:close/>
              </a:path>
              <a:path w="163195" h="86994">
                <a:moveTo>
                  <a:pt x="134111" y="22097"/>
                </a:moveTo>
                <a:lnTo>
                  <a:pt x="134111" y="21335"/>
                </a:lnTo>
                <a:lnTo>
                  <a:pt x="132587" y="21335"/>
                </a:lnTo>
                <a:lnTo>
                  <a:pt x="134111" y="22097"/>
                </a:lnTo>
                <a:close/>
              </a:path>
              <a:path w="163195" h="86994">
                <a:moveTo>
                  <a:pt x="150875" y="66547"/>
                </a:moveTo>
                <a:lnTo>
                  <a:pt x="150875" y="51815"/>
                </a:lnTo>
                <a:lnTo>
                  <a:pt x="141731" y="60959"/>
                </a:lnTo>
                <a:lnTo>
                  <a:pt x="132587" y="65531"/>
                </a:lnTo>
                <a:lnTo>
                  <a:pt x="134111" y="65531"/>
                </a:lnTo>
                <a:lnTo>
                  <a:pt x="134111" y="75982"/>
                </a:lnTo>
                <a:lnTo>
                  <a:pt x="137159" y="74675"/>
                </a:lnTo>
                <a:lnTo>
                  <a:pt x="147827" y="68579"/>
                </a:lnTo>
                <a:lnTo>
                  <a:pt x="150875" y="66547"/>
                </a:lnTo>
                <a:close/>
              </a:path>
              <a:path w="163195" h="86994">
                <a:moveTo>
                  <a:pt x="150875" y="35813"/>
                </a:moveTo>
                <a:lnTo>
                  <a:pt x="150875" y="35051"/>
                </a:lnTo>
                <a:lnTo>
                  <a:pt x="149351" y="33527"/>
                </a:lnTo>
                <a:lnTo>
                  <a:pt x="150875" y="35813"/>
                </a:lnTo>
                <a:close/>
              </a:path>
              <a:path w="163195" h="86994">
                <a:moveTo>
                  <a:pt x="152399" y="65531"/>
                </a:moveTo>
                <a:lnTo>
                  <a:pt x="152399" y="48767"/>
                </a:lnTo>
                <a:lnTo>
                  <a:pt x="149351" y="51815"/>
                </a:lnTo>
                <a:lnTo>
                  <a:pt x="150875" y="51815"/>
                </a:lnTo>
                <a:lnTo>
                  <a:pt x="150875" y="66547"/>
                </a:lnTo>
                <a:lnTo>
                  <a:pt x="152399" y="65531"/>
                </a:lnTo>
                <a:close/>
              </a:path>
              <a:path w="163195" h="86994">
                <a:moveTo>
                  <a:pt x="152399" y="41147"/>
                </a:moveTo>
                <a:lnTo>
                  <a:pt x="152399" y="38099"/>
                </a:lnTo>
                <a:lnTo>
                  <a:pt x="150875" y="36575"/>
                </a:lnTo>
                <a:lnTo>
                  <a:pt x="152399" y="41147"/>
                </a:lnTo>
                <a:close/>
              </a:path>
              <a:path w="163195" h="86994">
                <a:moveTo>
                  <a:pt x="152399" y="48767"/>
                </a:moveTo>
                <a:lnTo>
                  <a:pt x="152399" y="45719"/>
                </a:lnTo>
                <a:lnTo>
                  <a:pt x="150875" y="50291"/>
                </a:lnTo>
                <a:lnTo>
                  <a:pt x="152399" y="48767"/>
                </a:lnTo>
                <a:close/>
              </a:path>
              <a:path w="163195" h="86994">
                <a:moveTo>
                  <a:pt x="160019" y="53339"/>
                </a:moveTo>
                <a:lnTo>
                  <a:pt x="160019" y="33527"/>
                </a:lnTo>
                <a:lnTo>
                  <a:pt x="158495" y="30479"/>
                </a:lnTo>
                <a:lnTo>
                  <a:pt x="158495" y="56387"/>
                </a:lnTo>
                <a:lnTo>
                  <a:pt x="160019" y="53339"/>
                </a:lnTo>
                <a:close/>
              </a:path>
              <a:path w="163195" h="86994">
                <a:moveTo>
                  <a:pt x="161543" y="48767"/>
                </a:moveTo>
                <a:lnTo>
                  <a:pt x="161543" y="38099"/>
                </a:lnTo>
                <a:lnTo>
                  <a:pt x="160019" y="35051"/>
                </a:lnTo>
                <a:lnTo>
                  <a:pt x="160019" y="51815"/>
                </a:lnTo>
                <a:lnTo>
                  <a:pt x="161543" y="48767"/>
                </a:lnTo>
                <a:close/>
              </a:path>
              <a:path w="163195" h="86994">
                <a:moveTo>
                  <a:pt x="163067" y="44195"/>
                </a:moveTo>
                <a:lnTo>
                  <a:pt x="163067" y="42671"/>
                </a:lnTo>
                <a:lnTo>
                  <a:pt x="161543" y="39623"/>
                </a:lnTo>
                <a:lnTo>
                  <a:pt x="161543" y="47243"/>
                </a:lnTo>
                <a:lnTo>
                  <a:pt x="163067" y="44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962540" y="4051806"/>
            <a:ext cx="7324725" cy="1293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L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1</a:t>
            </a:r>
            <a:r>
              <a:rPr dirty="0" sz="40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  <a:p>
            <a:pPr algn="r" marR="5080">
              <a:lnSpc>
                <a:spcPts val="4785"/>
              </a:lnSpc>
              <a:spcBef>
                <a:spcPts val="600"/>
              </a:spcBef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h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0</a:t>
            </a:r>
            <a:r>
              <a:rPr dirty="0" sz="40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93725" y="5635752"/>
            <a:ext cx="6074664" cy="894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40942" y="5140451"/>
            <a:ext cx="2115820" cy="706120"/>
          </a:xfrm>
          <a:custGeom>
            <a:avLst/>
            <a:gdLst/>
            <a:ahLst/>
            <a:cxnLst/>
            <a:rect l="l" t="t" r="r" b="b"/>
            <a:pathLst>
              <a:path w="2115820" h="706120">
                <a:moveTo>
                  <a:pt x="71823" y="665051"/>
                </a:moveTo>
                <a:lnTo>
                  <a:pt x="60959" y="632459"/>
                </a:lnTo>
                <a:lnTo>
                  <a:pt x="0" y="691895"/>
                </a:lnTo>
                <a:lnTo>
                  <a:pt x="59435" y="701448"/>
                </a:lnTo>
                <a:lnTo>
                  <a:pt x="59435" y="669035"/>
                </a:lnTo>
                <a:lnTo>
                  <a:pt x="71823" y="665051"/>
                </a:lnTo>
                <a:close/>
              </a:path>
              <a:path w="2115820" h="706120">
                <a:moveTo>
                  <a:pt x="74871" y="674195"/>
                </a:moveTo>
                <a:lnTo>
                  <a:pt x="71823" y="665051"/>
                </a:lnTo>
                <a:lnTo>
                  <a:pt x="59435" y="669035"/>
                </a:lnTo>
                <a:lnTo>
                  <a:pt x="62483" y="678179"/>
                </a:lnTo>
                <a:lnTo>
                  <a:pt x="74871" y="674195"/>
                </a:lnTo>
                <a:close/>
              </a:path>
              <a:path w="2115820" h="706120">
                <a:moveTo>
                  <a:pt x="85343" y="705611"/>
                </a:moveTo>
                <a:lnTo>
                  <a:pt x="74871" y="674195"/>
                </a:lnTo>
                <a:lnTo>
                  <a:pt x="62483" y="678179"/>
                </a:lnTo>
                <a:lnTo>
                  <a:pt x="59435" y="669035"/>
                </a:lnTo>
                <a:lnTo>
                  <a:pt x="59435" y="701448"/>
                </a:lnTo>
                <a:lnTo>
                  <a:pt x="85343" y="705611"/>
                </a:lnTo>
                <a:close/>
              </a:path>
              <a:path w="2115820" h="706120">
                <a:moveTo>
                  <a:pt x="2044244" y="40807"/>
                </a:moveTo>
                <a:lnTo>
                  <a:pt x="2041369" y="31607"/>
                </a:lnTo>
                <a:lnTo>
                  <a:pt x="71823" y="665051"/>
                </a:lnTo>
                <a:lnTo>
                  <a:pt x="74871" y="674195"/>
                </a:lnTo>
                <a:lnTo>
                  <a:pt x="2044244" y="40807"/>
                </a:lnTo>
                <a:close/>
              </a:path>
              <a:path w="2115820" h="706120">
                <a:moveTo>
                  <a:pt x="2115311" y="12191"/>
                </a:moveTo>
                <a:lnTo>
                  <a:pt x="2031491" y="0"/>
                </a:lnTo>
                <a:lnTo>
                  <a:pt x="2041369" y="31607"/>
                </a:lnTo>
                <a:lnTo>
                  <a:pt x="2054351" y="27431"/>
                </a:lnTo>
                <a:lnTo>
                  <a:pt x="2057399" y="36575"/>
                </a:lnTo>
                <a:lnTo>
                  <a:pt x="2057399" y="70103"/>
                </a:lnTo>
                <a:lnTo>
                  <a:pt x="2115311" y="12191"/>
                </a:lnTo>
                <a:close/>
              </a:path>
              <a:path w="2115820" h="706120">
                <a:moveTo>
                  <a:pt x="2057399" y="36575"/>
                </a:moveTo>
                <a:lnTo>
                  <a:pt x="2054351" y="27431"/>
                </a:lnTo>
                <a:lnTo>
                  <a:pt x="2041369" y="31607"/>
                </a:lnTo>
                <a:lnTo>
                  <a:pt x="2044244" y="40807"/>
                </a:lnTo>
                <a:lnTo>
                  <a:pt x="2057399" y="36575"/>
                </a:lnTo>
                <a:close/>
              </a:path>
              <a:path w="2115820" h="706120">
                <a:moveTo>
                  <a:pt x="2057399" y="70103"/>
                </a:moveTo>
                <a:lnTo>
                  <a:pt x="2057399" y="36575"/>
                </a:lnTo>
                <a:lnTo>
                  <a:pt x="2044244" y="40807"/>
                </a:lnTo>
                <a:lnTo>
                  <a:pt x="2054351" y="73151"/>
                </a:lnTo>
                <a:lnTo>
                  <a:pt x="2057399" y="7010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907669" y="6140195"/>
            <a:ext cx="685799" cy="761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901574" y="5905500"/>
            <a:ext cx="923544" cy="10027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903097" y="5907023"/>
            <a:ext cx="925194" cy="1001394"/>
          </a:xfrm>
          <a:custGeom>
            <a:avLst/>
            <a:gdLst/>
            <a:ahLst/>
            <a:cxnLst/>
            <a:rect l="l" t="t" r="r" b="b"/>
            <a:pathLst>
              <a:path w="925195" h="1001395">
                <a:moveTo>
                  <a:pt x="925067" y="769619"/>
                </a:moveTo>
                <a:lnTo>
                  <a:pt x="925067" y="0"/>
                </a:lnTo>
                <a:lnTo>
                  <a:pt x="231647" y="0"/>
                </a:lnTo>
                <a:lnTo>
                  <a:pt x="0" y="231647"/>
                </a:lnTo>
                <a:lnTo>
                  <a:pt x="0" y="1001267"/>
                </a:lnTo>
                <a:lnTo>
                  <a:pt x="4571" y="1001267"/>
                </a:lnTo>
                <a:lnTo>
                  <a:pt x="4571" y="228599"/>
                </a:lnTo>
                <a:lnTo>
                  <a:pt x="18287" y="228599"/>
                </a:lnTo>
                <a:lnTo>
                  <a:pt x="233171" y="13715"/>
                </a:lnTo>
                <a:lnTo>
                  <a:pt x="233171" y="10667"/>
                </a:lnTo>
                <a:lnTo>
                  <a:pt x="237743" y="9143"/>
                </a:lnTo>
                <a:lnTo>
                  <a:pt x="237743" y="10667"/>
                </a:lnTo>
                <a:lnTo>
                  <a:pt x="906779" y="10667"/>
                </a:lnTo>
                <a:lnTo>
                  <a:pt x="915923" y="1523"/>
                </a:lnTo>
                <a:lnTo>
                  <a:pt x="923543" y="9143"/>
                </a:lnTo>
                <a:lnTo>
                  <a:pt x="923543" y="771143"/>
                </a:lnTo>
                <a:lnTo>
                  <a:pt x="925067" y="769619"/>
                </a:lnTo>
                <a:close/>
              </a:path>
              <a:path w="925195" h="1001395">
                <a:moveTo>
                  <a:pt x="18287" y="228599"/>
                </a:moveTo>
                <a:lnTo>
                  <a:pt x="4571" y="228599"/>
                </a:lnTo>
                <a:lnTo>
                  <a:pt x="4571" y="239267"/>
                </a:lnTo>
                <a:lnTo>
                  <a:pt x="9143" y="239267"/>
                </a:lnTo>
                <a:lnTo>
                  <a:pt x="9143" y="237743"/>
                </a:lnTo>
                <a:lnTo>
                  <a:pt x="10667" y="233171"/>
                </a:lnTo>
                <a:lnTo>
                  <a:pt x="10667" y="236219"/>
                </a:lnTo>
                <a:lnTo>
                  <a:pt x="18287" y="228599"/>
                </a:lnTo>
                <a:close/>
              </a:path>
              <a:path w="925195" h="1001395">
                <a:moveTo>
                  <a:pt x="10667" y="990599"/>
                </a:moveTo>
                <a:lnTo>
                  <a:pt x="10667" y="239267"/>
                </a:lnTo>
                <a:lnTo>
                  <a:pt x="4571" y="239267"/>
                </a:lnTo>
                <a:lnTo>
                  <a:pt x="4571" y="990599"/>
                </a:lnTo>
                <a:lnTo>
                  <a:pt x="10667" y="990599"/>
                </a:lnTo>
                <a:close/>
              </a:path>
              <a:path w="925195" h="1001395">
                <a:moveTo>
                  <a:pt x="688847" y="990599"/>
                </a:moveTo>
                <a:lnTo>
                  <a:pt x="4571" y="990599"/>
                </a:lnTo>
                <a:lnTo>
                  <a:pt x="10667" y="995171"/>
                </a:lnTo>
                <a:lnTo>
                  <a:pt x="10667" y="1001267"/>
                </a:lnTo>
                <a:lnTo>
                  <a:pt x="685799" y="1001267"/>
                </a:lnTo>
                <a:lnTo>
                  <a:pt x="685799" y="995171"/>
                </a:lnTo>
                <a:lnTo>
                  <a:pt x="687323" y="995171"/>
                </a:lnTo>
                <a:lnTo>
                  <a:pt x="687323" y="992123"/>
                </a:lnTo>
                <a:lnTo>
                  <a:pt x="688847" y="990599"/>
                </a:lnTo>
                <a:close/>
              </a:path>
              <a:path w="925195" h="1001395">
                <a:moveTo>
                  <a:pt x="10667" y="1001267"/>
                </a:moveTo>
                <a:lnTo>
                  <a:pt x="10667" y="995171"/>
                </a:lnTo>
                <a:lnTo>
                  <a:pt x="4571" y="990599"/>
                </a:lnTo>
                <a:lnTo>
                  <a:pt x="4571" y="1001267"/>
                </a:lnTo>
                <a:lnTo>
                  <a:pt x="10667" y="1001267"/>
                </a:lnTo>
                <a:close/>
              </a:path>
              <a:path w="925195" h="1001395">
                <a:moveTo>
                  <a:pt x="10667" y="236219"/>
                </a:moveTo>
                <a:lnTo>
                  <a:pt x="10667" y="233171"/>
                </a:lnTo>
                <a:lnTo>
                  <a:pt x="9143" y="237743"/>
                </a:lnTo>
                <a:lnTo>
                  <a:pt x="10667" y="236219"/>
                </a:lnTo>
                <a:close/>
              </a:path>
              <a:path w="925195" h="1001395">
                <a:moveTo>
                  <a:pt x="688847" y="228599"/>
                </a:moveTo>
                <a:lnTo>
                  <a:pt x="18287" y="228599"/>
                </a:lnTo>
                <a:lnTo>
                  <a:pt x="9143" y="237743"/>
                </a:lnTo>
                <a:lnTo>
                  <a:pt x="9143" y="239267"/>
                </a:lnTo>
                <a:lnTo>
                  <a:pt x="685799" y="239267"/>
                </a:lnTo>
                <a:lnTo>
                  <a:pt x="685799" y="233171"/>
                </a:lnTo>
                <a:lnTo>
                  <a:pt x="687323" y="233171"/>
                </a:lnTo>
                <a:lnTo>
                  <a:pt x="687323" y="230123"/>
                </a:lnTo>
                <a:lnTo>
                  <a:pt x="688847" y="228599"/>
                </a:lnTo>
                <a:close/>
              </a:path>
              <a:path w="925195" h="1001395">
                <a:moveTo>
                  <a:pt x="237743" y="9143"/>
                </a:moveTo>
                <a:lnTo>
                  <a:pt x="233171" y="10667"/>
                </a:lnTo>
                <a:lnTo>
                  <a:pt x="236219" y="10667"/>
                </a:lnTo>
                <a:lnTo>
                  <a:pt x="237743" y="9143"/>
                </a:lnTo>
                <a:close/>
              </a:path>
              <a:path w="925195" h="1001395">
                <a:moveTo>
                  <a:pt x="236219" y="10667"/>
                </a:moveTo>
                <a:lnTo>
                  <a:pt x="233171" y="10667"/>
                </a:lnTo>
                <a:lnTo>
                  <a:pt x="233171" y="13715"/>
                </a:lnTo>
                <a:lnTo>
                  <a:pt x="236219" y="10667"/>
                </a:lnTo>
                <a:close/>
              </a:path>
              <a:path w="925195" h="1001395">
                <a:moveTo>
                  <a:pt x="237743" y="10667"/>
                </a:moveTo>
                <a:lnTo>
                  <a:pt x="237743" y="9143"/>
                </a:lnTo>
                <a:lnTo>
                  <a:pt x="236219" y="10667"/>
                </a:lnTo>
                <a:lnTo>
                  <a:pt x="237743" y="10667"/>
                </a:lnTo>
                <a:close/>
              </a:path>
              <a:path w="925195" h="1001395">
                <a:moveTo>
                  <a:pt x="696467" y="236219"/>
                </a:moveTo>
                <a:lnTo>
                  <a:pt x="696467" y="233171"/>
                </a:lnTo>
                <a:lnTo>
                  <a:pt x="685799" y="233171"/>
                </a:lnTo>
                <a:lnTo>
                  <a:pt x="685799" y="239267"/>
                </a:lnTo>
                <a:lnTo>
                  <a:pt x="693419" y="239267"/>
                </a:lnTo>
                <a:lnTo>
                  <a:pt x="696467" y="236219"/>
                </a:lnTo>
                <a:close/>
              </a:path>
              <a:path w="925195" h="1001395">
                <a:moveTo>
                  <a:pt x="696467" y="982979"/>
                </a:moveTo>
                <a:lnTo>
                  <a:pt x="696467" y="236219"/>
                </a:lnTo>
                <a:lnTo>
                  <a:pt x="693419" y="239267"/>
                </a:lnTo>
                <a:lnTo>
                  <a:pt x="685799" y="239267"/>
                </a:lnTo>
                <a:lnTo>
                  <a:pt x="685799" y="990599"/>
                </a:lnTo>
                <a:lnTo>
                  <a:pt x="688847" y="990599"/>
                </a:lnTo>
                <a:lnTo>
                  <a:pt x="696467" y="982979"/>
                </a:lnTo>
                <a:close/>
              </a:path>
              <a:path w="925195" h="1001395">
                <a:moveTo>
                  <a:pt x="696467" y="998219"/>
                </a:moveTo>
                <a:lnTo>
                  <a:pt x="696467" y="995171"/>
                </a:lnTo>
                <a:lnTo>
                  <a:pt x="685799" y="995171"/>
                </a:lnTo>
                <a:lnTo>
                  <a:pt x="685799" y="1001267"/>
                </a:lnTo>
                <a:lnTo>
                  <a:pt x="693419" y="1001267"/>
                </a:lnTo>
                <a:lnTo>
                  <a:pt x="696467" y="998219"/>
                </a:lnTo>
                <a:close/>
              </a:path>
              <a:path w="925195" h="1001395">
                <a:moveTo>
                  <a:pt x="690371" y="228599"/>
                </a:moveTo>
                <a:lnTo>
                  <a:pt x="688847" y="228599"/>
                </a:lnTo>
                <a:lnTo>
                  <a:pt x="687323" y="230123"/>
                </a:lnTo>
                <a:lnTo>
                  <a:pt x="690371" y="228599"/>
                </a:lnTo>
                <a:close/>
              </a:path>
              <a:path w="925195" h="1001395">
                <a:moveTo>
                  <a:pt x="690371" y="233171"/>
                </a:moveTo>
                <a:lnTo>
                  <a:pt x="690371" y="228599"/>
                </a:lnTo>
                <a:lnTo>
                  <a:pt x="687323" y="230123"/>
                </a:lnTo>
                <a:lnTo>
                  <a:pt x="687323" y="233171"/>
                </a:lnTo>
                <a:lnTo>
                  <a:pt x="690371" y="233171"/>
                </a:lnTo>
                <a:close/>
              </a:path>
              <a:path w="925195" h="1001395">
                <a:moveTo>
                  <a:pt x="690371" y="990599"/>
                </a:moveTo>
                <a:lnTo>
                  <a:pt x="688847" y="990599"/>
                </a:lnTo>
                <a:lnTo>
                  <a:pt x="687323" y="992123"/>
                </a:lnTo>
                <a:lnTo>
                  <a:pt x="690371" y="990599"/>
                </a:lnTo>
                <a:close/>
              </a:path>
              <a:path w="925195" h="1001395">
                <a:moveTo>
                  <a:pt x="690371" y="995171"/>
                </a:moveTo>
                <a:lnTo>
                  <a:pt x="690371" y="990599"/>
                </a:lnTo>
                <a:lnTo>
                  <a:pt x="687323" y="992123"/>
                </a:lnTo>
                <a:lnTo>
                  <a:pt x="687323" y="995171"/>
                </a:lnTo>
                <a:lnTo>
                  <a:pt x="690371" y="995171"/>
                </a:lnTo>
                <a:close/>
              </a:path>
              <a:path w="925195" h="1001395">
                <a:moveTo>
                  <a:pt x="918971" y="13715"/>
                </a:moveTo>
                <a:lnTo>
                  <a:pt x="918971" y="10667"/>
                </a:lnTo>
                <a:lnTo>
                  <a:pt x="906779" y="10667"/>
                </a:lnTo>
                <a:lnTo>
                  <a:pt x="688847" y="228599"/>
                </a:lnTo>
                <a:lnTo>
                  <a:pt x="690371" y="228599"/>
                </a:lnTo>
                <a:lnTo>
                  <a:pt x="690371" y="233171"/>
                </a:lnTo>
                <a:lnTo>
                  <a:pt x="696467" y="233171"/>
                </a:lnTo>
                <a:lnTo>
                  <a:pt x="696467" y="236219"/>
                </a:lnTo>
                <a:lnTo>
                  <a:pt x="918971" y="13715"/>
                </a:lnTo>
                <a:close/>
              </a:path>
              <a:path w="925195" h="1001395">
                <a:moveTo>
                  <a:pt x="915923" y="763523"/>
                </a:moveTo>
                <a:lnTo>
                  <a:pt x="688847" y="990599"/>
                </a:lnTo>
                <a:lnTo>
                  <a:pt x="690371" y="990599"/>
                </a:lnTo>
                <a:lnTo>
                  <a:pt x="690371" y="995171"/>
                </a:lnTo>
                <a:lnTo>
                  <a:pt x="696467" y="995171"/>
                </a:lnTo>
                <a:lnTo>
                  <a:pt x="696467" y="998219"/>
                </a:lnTo>
                <a:lnTo>
                  <a:pt x="914399" y="780287"/>
                </a:lnTo>
                <a:lnTo>
                  <a:pt x="914399" y="766571"/>
                </a:lnTo>
                <a:lnTo>
                  <a:pt x="915923" y="763523"/>
                </a:lnTo>
                <a:close/>
              </a:path>
              <a:path w="925195" h="1001395">
                <a:moveTo>
                  <a:pt x="923543" y="9143"/>
                </a:moveTo>
                <a:lnTo>
                  <a:pt x="915923" y="1523"/>
                </a:lnTo>
                <a:lnTo>
                  <a:pt x="906779" y="10667"/>
                </a:lnTo>
                <a:lnTo>
                  <a:pt x="914399" y="10667"/>
                </a:lnTo>
                <a:lnTo>
                  <a:pt x="914399" y="4571"/>
                </a:lnTo>
                <a:lnTo>
                  <a:pt x="918971" y="10667"/>
                </a:lnTo>
                <a:lnTo>
                  <a:pt x="918971" y="13715"/>
                </a:lnTo>
                <a:lnTo>
                  <a:pt x="923543" y="9143"/>
                </a:lnTo>
                <a:close/>
              </a:path>
              <a:path w="925195" h="1001395">
                <a:moveTo>
                  <a:pt x="918971" y="10667"/>
                </a:moveTo>
                <a:lnTo>
                  <a:pt x="914399" y="4571"/>
                </a:lnTo>
                <a:lnTo>
                  <a:pt x="914399" y="10667"/>
                </a:lnTo>
                <a:lnTo>
                  <a:pt x="918971" y="10667"/>
                </a:lnTo>
                <a:close/>
              </a:path>
              <a:path w="925195" h="1001395">
                <a:moveTo>
                  <a:pt x="923543" y="771143"/>
                </a:moveTo>
                <a:lnTo>
                  <a:pt x="923543" y="9143"/>
                </a:lnTo>
                <a:lnTo>
                  <a:pt x="914399" y="18287"/>
                </a:lnTo>
                <a:lnTo>
                  <a:pt x="914399" y="765047"/>
                </a:lnTo>
                <a:lnTo>
                  <a:pt x="915923" y="763523"/>
                </a:lnTo>
                <a:lnTo>
                  <a:pt x="915923" y="778763"/>
                </a:lnTo>
                <a:lnTo>
                  <a:pt x="923543" y="771143"/>
                </a:lnTo>
                <a:close/>
              </a:path>
              <a:path w="925195" h="1001395">
                <a:moveTo>
                  <a:pt x="915923" y="778763"/>
                </a:moveTo>
                <a:lnTo>
                  <a:pt x="915923" y="763523"/>
                </a:lnTo>
                <a:lnTo>
                  <a:pt x="914399" y="766571"/>
                </a:lnTo>
                <a:lnTo>
                  <a:pt x="914399" y="780287"/>
                </a:lnTo>
                <a:lnTo>
                  <a:pt x="915923" y="7787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88670" y="591159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399" y="76199"/>
                </a:moveTo>
                <a:lnTo>
                  <a:pt x="146494" y="46934"/>
                </a:lnTo>
                <a:lnTo>
                  <a:pt x="130301" y="22669"/>
                </a:lnTo>
                <a:lnTo>
                  <a:pt x="106108" y="6119"/>
                </a:lnTo>
                <a:lnTo>
                  <a:pt x="76199" y="0"/>
                </a:lnTo>
                <a:lnTo>
                  <a:pt x="46934" y="6119"/>
                </a:lnTo>
                <a:lnTo>
                  <a:pt x="22669" y="22669"/>
                </a:lnTo>
                <a:lnTo>
                  <a:pt x="6119" y="46934"/>
                </a:lnTo>
                <a:lnTo>
                  <a:pt x="0" y="76199"/>
                </a:lnTo>
                <a:lnTo>
                  <a:pt x="6119" y="106108"/>
                </a:lnTo>
                <a:lnTo>
                  <a:pt x="22669" y="130301"/>
                </a:lnTo>
                <a:lnTo>
                  <a:pt x="46934" y="146494"/>
                </a:lnTo>
                <a:lnTo>
                  <a:pt x="76199" y="152399"/>
                </a:lnTo>
                <a:lnTo>
                  <a:pt x="106108" y="146494"/>
                </a:lnTo>
                <a:lnTo>
                  <a:pt x="130301" y="130301"/>
                </a:lnTo>
                <a:lnTo>
                  <a:pt x="146494" y="106108"/>
                </a:lnTo>
                <a:lnTo>
                  <a:pt x="152399" y="761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284097" y="5907023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5">
                <a:moveTo>
                  <a:pt x="1523" y="89915"/>
                </a:moveTo>
                <a:lnTo>
                  <a:pt x="1523" y="73151"/>
                </a:lnTo>
                <a:lnTo>
                  <a:pt x="0" y="82295"/>
                </a:lnTo>
                <a:lnTo>
                  <a:pt x="1523" y="89915"/>
                </a:lnTo>
                <a:close/>
              </a:path>
              <a:path w="163195" h="163195">
                <a:moveTo>
                  <a:pt x="163067" y="80771"/>
                </a:moveTo>
                <a:lnTo>
                  <a:pt x="158495" y="57911"/>
                </a:lnTo>
                <a:lnTo>
                  <a:pt x="152399" y="42671"/>
                </a:lnTo>
                <a:lnTo>
                  <a:pt x="149351" y="36575"/>
                </a:lnTo>
                <a:lnTo>
                  <a:pt x="147827" y="36575"/>
                </a:lnTo>
                <a:lnTo>
                  <a:pt x="138683" y="24383"/>
                </a:lnTo>
                <a:lnTo>
                  <a:pt x="126491" y="15239"/>
                </a:lnTo>
                <a:lnTo>
                  <a:pt x="126491" y="13715"/>
                </a:lnTo>
                <a:lnTo>
                  <a:pt x="120395" y="10667"/>
                </a:lnTo>
                <a:lnTo>
                  <a:pt x="112775" y="6095"/>
                </a:lnTo>
                <a:lnTo>
                  <a:pt x="105155" y="4571"/>
                </a:lnTo>
                <a:lnTo>
                  <a:pt x="97535" y="1523"/>
                </a:lnTo>
                <a:lnTo>
                  <a:pt x="89915" y="1523"/>
                </a:lnTo>
                <a:lnTo>
                  <a:pt x="80771" y="0"/>
                </a:lnTo>
                <a:lnTo>
                  <a:pt x="73151" y="1523"/>
                </a:lnTo>
                <a:lnTo>
                  <a:pt x="65531" y="1523"/>
                </a:lnTo>
                <a:lnTo>
                  <a:pt x="42671" y="10667"/>
                </a:lnTo>
                <a:lnTo>
                  <a:pt x="36575" y="13715"/>
                </a:lnTo>
                <a:lnTo>
                  <a:pt x="36575" y="15239"/>
                </a:lnTo>
                <a:lnTo>
                  <a:pt x="24383" y="24383"/>
                </a:lnTo>
                <a:lnTo>
                  <a:pt x="15239" y="36575"/>
                </a:lnTo>
                <a:lnTo>
                  <a:pt x="13715" y="36575"/>
                </a:lnTo>
                <a:lnTo>
                  <a:pt x="10667" y="42671"/>
                </a:lnTo>
                <a:lnTo>
                  <a:pt x="6095" y="50291"/>
                </a:lnTo>
                <a:lnTo>
                  <a:pt x="4571" y="57911"/>
                </a:lnTo>
                <a:lnTo>
                  <a:pt x="1523" y="65531"/>
                </a:lnTo>
                <a:lnTo>
                  <a:pt x="1523" y="97535"/>
                </a:lnTo>
                <a:lnTo>
                  <a:pt x="10667" y="120395"/>
                </a:lnTo>
                <a:lnTo>
                  <a:pt x="10667" y="73151"/>
                </a:lnTo>
                <a:lnTo>
                  <a:pt x="12191" y="67055"/>
                </a:lnTo>
                <a:lnTo>
                  <a:pt x="13715" y="59435"/>
                </a:lnTo>
                <a:lnTo>
                  <a:pt x="15239" y="53339"/>
                </a:lnTo>
                <a:lnTo>
                  <a:pt x="18287" y="47243"/>
                </a:lnTo>
                <a:lnTo>
                  <a:pt x="21335" y="43179"/>
                </a:lnTo>
                <a:lnTo>
                  <a:pt x="21335" y="42671"/>
                </a:lnTo>
                <a:lnTo>
                  <a:pt x="30479" y="32221"/>
                </a:lnTo>
                <a:lnTo>
                  <a:pt x="30479" y="32003"/>
                </a:lnTo>
                <a:lnTo>
                  <a:pt x="32003" y="30479"/>
                </a:lnTo>
                <a:lnTo>
                  <a:pt x="32003" y="30670"/>
                </a:lnTo>
                <a:lnTo>
                  <a:pt x="42671" y="21335"/>
                </a:lnTo>
                <a:lnTo>
                  <a:pt x="42671" y="21716"/>
                </a:lnTo>
                <a:lnTo>
                  <a:pt x="47243" y="18287"/>
                </a:lnTo>
                <a:lnTo>
                  <a:pt x="53339" y="15239"/>
                </a:lnTo>
                <a:lnTo>
                  <a:pt x="60959" y="13715"/>
                </a:lnTo>
                <a:lnTo>
                  <a:pt x="67055" y="10667"/>
                </a:lnTo>
                <a:lnTo>
                  <a:pt x="88391" y="10667"/>
                </a:lnTo>
                <a:lnTo>
                  <a:pt x="103631" y="13715"/>
                </a:lnTo>
                <a:lnTo>
                  <a:pt x="109727" y="15239"/>
                </a:lnTo>
                <a:lnTo>
                  <a:pt x="115823" y="18287"/>
                </a:lnTo>
                <a:lnTo>
                  <a:pt x="120395" y="21716"/>
                </a:lnTo>
                <a:lnTo>
                  <a:pt x="120395" y="21335"/>
                </a:lnTo>
                <a:lnTo>
                  <a:pt x="131063" y="30670"/>
                </a:lnTo>
                <a:lnTo>
                  <a:pt x="131063" y="30479"/>
                </a:lnTo>
                <a:lnTo>
                  <a:pt x="132587" y="32003"/>
                </a:lnTo>
                <a:lnTo>
                  <a:pt x="132587" y="32511"/>
                </a:lnTo>
                <a:lnTo>
                  <a:pt x="140207" y="42671"/>
                </a:lnTo>
                <a:lnTo>
                  <a:pt x="140207" y="41147"/>
                </a:lnTo>
                <a:lnTo>
                  <a:pt x="144779" y="47243"/>
                </a:lnTo>
                <a:lnTo>
                  <a:pt x="147827" y="53339"/>
                </a:lnTo>
                <a:lnTo>
                  <a:pt x="149351" y="60959"/>
                </a:lnTo>
                <a:lnTo>
                  <a:pt x="150875" y="67055"/>
                </a:lnTo>
                <a:lnTo>
                  <a:pt x="152399" y="74675"/>
                </a:lnTo>
                <a:lnTo>
                  <a:pt x="152399" y="120395"/>
                </a:lnTo>
                <a:lnTo>
                  <a:pt x="161543" y="97535"/>
                </a:lnTo>
                <a:lnTo>
                  <a:pt x="161543" y="89915"/>
                </a:lnTo>
                <a:lnTo>
                  <a:pt x="163067" y="80771"/>
                </a:lnTo>
                <a:close/>
              </a:path>
              <a:path w="163195" h="163195">
                <a:moveTo>
                  <a:pt x="22859" y="121919"/>
                </a:moveTo>
                <a:lnTo>
                  <a:pt x="18287" y="115823"/>
                </a:lnTo>
                <a:lnTo>
                  <a:pt x="15239" y="109727"/>
                </a:lnTo>
                <a:lnTo>
                  <a:pt x="13715" y="102107"/>
                </a:lnTo>
                <a:lnTo>
                  <a:pt x="10667" y="96011"/>
                </a:lnTo>
                <a:lnTo>
                  <a:pt x="10667" y="120395"/>
                </a:lnTo>
                <a:lnTo>
                  <a:pt x="13715" y="126491"/>
                </a:lnTo>
                <a:lnTo>
                  <a:pt x="15239" y="126491"/>
                </a:lnTo>
                <a:lnTo>
                  <a:pt x="21335" y="134619"/>
                </a:lnTo>
                <a:lnTo>
                  <a:pt x="21335" y="120395"/>
                </a:lnTo>
                <a:lnTo>
                  <a:pt x="22859" y="121919"/>
                </a:lnTo>
                <a:close/>
              </a:path>
              <a:path w="163195" h="163195">
                <a:moveTo>
                  <a:pt x="22859" y="41147"/>
                </a:moveTo>
                <a:lnTo>
                  <a:pt x="21335" y="42671"/>
                </a:lnTo>
                <a:lnTo>
                  <a:pt x="21335" y="43179"/>
                </a:lnTo>
                <a:lnTo>
                  <a:pt x="22859" y="41147"/>
                </a:lnTo>
                <a:close/>
              </a:path>
              <a:path w="163195" h="163195">
                <a:moveTo>
                  <a:pt x="31034" y="131479"/>
                </a:moveTo>
                <a:lnTo>
                  <a:pt x="21335" y="120395"/>
                </a:lnTo>
                <a:lnTo>
                  <a:pt x="21335" y="134619"/>
                </a:lnTo>
                <a:lnTo>
                  <a:pt x="24383" y="138683"/>
                </a:lnTo>
                <a:lnTo>
                  <a:pt x="30479" y="143255"/>
                </a:lnTo>
                <a:lnTo>
                  <a:pt x="30479" y="131063"/>
                </a:lnTo>
                <a:lnTo>
                  <a:pt x="31034" y="131479"/>
                </a:lnTo>
                <a:close/>
              </a:path>
              <a:path w="163195" h="163195">
                <a:moveTo>
                  <a:pt x="32003" y="30479"/>
                </a:moveTo>
                <a:lnTo>
                  <a:pt x="30479" y="32003"/>
                </a:lnTo>
                <a:lnTo>
                  <a:pt x="31292" y="31292"/>
                </a:lnTo>
                <a:lnTo>
                  <a:pt x="32003" y="30479"/>
                </a:lnTo>
                <a:close/>
              </a:path>
              <a:path w="163195" h="163195">
                <a:moveTo>
                  <a:pt x="31292" y="31292"/>
                </a:moveTo>
                <a:lnTo>
                  <a:pt x="30479" y="32003"/>
                </a:lnTo>
                <a:lnTo>
                  <a:pt x="30479" y="32221"/>
                </a:lnTo>
                <a:lnTo>
                  <a:pt x="31292" y="31292"/>
                </a:lnTo>
                <a:close/>
              </a:path>
              <a:path w="163195" h="163195">
                <a:moveTo>
                  <a:pt x="32003" y="132587"/>
                </a:moveTo>
                <a:lnTo>
                  <a:pt x="31034" y="131479"/>
                </a:lnTo>
                <a:lnTo>
                  <a:pt x="30479" y="131063"/>
                </a:lnTo>
                <a:lnTo>
                  <a:pt x="32003" y="132587"/>
                </a:lnTo>
                <a:close/>
              </a:path>
              <a:path w="163195" h="163195">
                <a:moveTo>
                  <a:pt x="32003" y="144398"/>
                </a:moveTo>
                <a:lnTo>
                  <a:pt x="32003" y="132587"/>
                </a:lnTo>
                <a:lnTo>
                  <a:pt x="30479" y="131063"/>
                </a:lnTo>
                <a:lnTo>
                  <a:pt x="30479" y="143255"/>
                </a:lnTo>
                <a:lnTo>
                  <a:pt x="32003" y="144398"/>
                </a:lnTo>
                <a:close/>
              </a:path>
              <a:path w="163195" h="163195">
                <a:moveTo>
                  <a:pt x="42671" y="140207"/>
                </a:moveTo>
                <a:lnTo>
                  <a:pt x="31034" y="131479"/>
                </a:lnTo>
                <a:lnTo>
                  <a:pt x="32003" y="132587"/>
                </a:lnTo>
                <a:lnTo>
                  <a:pt x="32003" y="144398"/>
                </a:lnTo>
                <a:lnTo>
                  <a:pt x="36575" y="147827"/>
                </a:lnTo>
                <a:lnTo>
                  <a:pt x="36575" y="149351"/>
                </a:lnTo>
                <a:lnTo>
                  <a:pt x="41147" y="151637"/>
                </a:lnTo>
                <a:lnTo>
                  <a:pt x="41147" y="140207"/>
                </a:lnTo>
                <a:lnTo>
                  <a:pt x="42671" y="140207"/>
                </a:lnTo>
                <a:close/>
              </a:path>
              <a:path w="163195" h="163195">
                <a:moveTo>
                  <a:pt x="32003" y="30670"/>
                </a:moveTo>
                <a:lnTo>
                  <a:pt x="32003" y="30479"/>
                </a:lnTo>
                <a:lnTo>
                  <a:pt x="31292" y="31292"/>
                </a:lnTo>
                <a:lnTo>
                  <a:pt x="32003" y="30670"/>
                </a:lnTo>
                <a:close/>
              </a:path>
              <a:path w="163195" h="163195">
                <a:moveTo>
                  <a:pt x="42671" y="21716"/>
                </a:moveTo>
                <a:lnTo>
                  <a:pt x="42671" y="21335"/>
                </a:lnTo>
                <a:lnTo>
                  <a:pt x="41147" y="22859"/>
                </a:lnTo>
                <a:lnTo>
                  <a:pt x="42671" y="21716"/>
                </a:lnTo>
                <a:close/>
              </a:path>
              <a:path w="163195" h="163195">
                <a:moveTo>
                  <a:pt x="131978" y="131521"/>
                </a:moveTo>
                <a:lnTo>
                  <a:pt x="120395" y="140207"/>
                </a:lnTo>
                <a:lnTo>
                  <a:pt x="115823" y="144779"/>
                </a:lnTo>
                <a:lnTo>
                  <a:pt x="109727" y="147827"/>
                </a:lnTo>
                <a:lnTo>
                  <a:pt x="102107" y="149351"/>
                </a:lnTo>
                <a:lnTo>
                  <a:pt x="96011" y="150875"/>
                </a:lnTo>
                <a:lnTo>
                  <a:pt x="88391" y="152399"/>
                </a:lnTo>
                <a:lnTo>
                  <a:pt x="73151" y="152399"/>
                </a:lnTo>
                <a:lnTo>
                  <a:pt x="67055" y="150875"/>
                </a:lnTo>
                <a:lnTo>
                  <a:pt x="59435" y="149351"/>
                </a:lnTo>
                <a:lnTo>
                  <a:pt x="53339" y="147827"/>
                </a:lnTo>
                <a:lnTo>
                  <a:pt x="47243" y="144779"/>
                </a:lnTo>
                <a:lnTo>
                  <a:pt x="41147" y="140207"/>
                </a:lnTo>
                <a:lnTo>
                  <a:pt x="41147" y="151637"/>
                </a:lnTo>
                <a:lnTo>
                  <a:pt x="42671" y="152399"/>
                </a:lnTo>
                <a:lnTo>
                  <a:pt x="65531" y="161543"/>
                </a:lnTo>
                <a:lnTo>
                  <a:pt x="73151" y="161543"/>
                </a:lnTo>
                <a:lnTo>
                  <a:pt x="82295" y="163067"/>
                </a:lnTo>
                <a:lnTo>
                  <a:pt x="105155" y="158495"/>
                </a:lnTo>
                <a:lnTo>
                  <a:pt x="120395" y="152399"/>
                </a:lnTo>
                <a:lnTo>
                  <a:pt x="131063" y="144398"/>
                </a:lnTo>
                <a:lnTo>
                  <a:pt x="131063" y="132587"/>
                </a:lnTo>
                <a:lnTo>
                  <a:pt x="131978" y="131521"/>
                </a:lnTo>
                <a:close/>
              </a:path>
              <a:path w="163195" h="163195">
                <a:moveTo>
                  <a:pt x="121919" y="22859"/>
                </a:moveTo>
                <a:lnTo>
                  <a:pt x="120395" y="21335"/>
                </a:lnTo>
                <a:lnTo>
                  <a:pt x="120395" y="21716"/>
                </a:lnTo>
                <a:lnTo>
                  <a:pt x="121919" y="22859"/>
                </a:lnTo>
                <a:close/>
              </a:path>
              <a:path w="163195" h="163195">
                <a:moveTo>
                  <a:pt x="132587" y="32003"/>
                </a:moveTo>
                <a:lnTo>
                  <a:pt x="131063" y="30479"/>
                </a:lnTo>
                <a:lnTo>
                  <a:pt x="131479" y="31034"/>
                </a:lnTo>
                <a:lnTo>
                  <a:pt x="132587" y="32003"/>
                </a:lnTo>
                <a:close/>
              </a:path>
              <a:path w="163195" h="163195">
                <a:moveTo>
                  <a:pt x="131479" y="31034"/>
                </a:moveTo>
                <a:lnTo>
                  <a:pt x="131063" y="30479"/>
                </a:lnTo>
                <a:lnTo>
                  <a:pt x="131063" y="30670"/>
                </a:lnTo>
                <a:lnTo>
                  <a:pt x="131479" y="31034"/>
                </a:lnTo>
                <a:close/>
              </a:path>
              <a:path w="163195" h="163195">
                <a:moveTo>
                  <a:pt x="132587" y="131063"/>
                </a:moveTo>
                <a:lnTo>
                  <a:pt x="131978" y="131521"/>
                </a:lnTo>
                <a:lnTo>
                  <a:pt x="131063" y="132587"/>
                </a:lnTo>
                <a:lnTo>
                  <a:pt x="132587" y="131063"/>
                </a:lnTo>
                <a:close/>
              </a:path>
              <a:path w="163195" h="163195">
                <a:moveTo>
                  <a:pt x="132587" y="143255"/>
                </a:moveTo>
                <a:lnTo>
                  <a:pt x="132587" y="131063"/>
                </a:lnTo>
                <a:lnTo>
                  <a:pt x="131063" y="132587"/>
                </a:lnTo>
                <a:lnTo>
                  <a:pt x="131063" y="144398"/>
                </a:lnTo>
                <a:lnTo>
                  <a:pt x="132587" y="143255"/>
                </a:lnTo>
                <a:close/>
              </a:path>
              <a:path w="163195" h="163195">
                <a:moveTo>
                  <a:pt x="132587" y="32511"/>
                </a:moveTo>
                <a:lnTo>
                  <a:pt x="132587" y="32003"/>
                </a:lnTo>
                <a:lnTo>
                  <a:pt x="131479" y="31034"/>
                </a:lnTo>
                <a:lnTo>
                  <a:pt x="132587" y="32511"/>
                </a:lnTo>
                <a:close/>
              </a:path>
              <a:path w="163195" h="163195">
                <a:moveTo>
                  <a:pt x="152399" y="120395"/>
                </a:moveTo>
                <a:lnTo>
                  <a:pt x="152399" y="88391"/>
                </a:lnTo>
                <a:lnTo>
                  <a:pt x="149351" y="103631"/>
                </a:lnTo>
                <a:lnTo>
                  <a:pt x="147827" y="109727"/>
                </a:lnTo>
                <a:lnTo>
                  <a:pt x="144779" y="115823"/>
                </a:lnTo>
                <a:lnTo>
                  <a:pt x="140207" y="121919"/>
                </a:lnTo>
                <a:lnTo>
                  <a:pt x="131978" y="131521"/>
                </a:lnTo>
                <a:lnTo>
                  <a:pt x="132587" y="131063"/>
                </a:lnTo>
                <a:lnTo>
                  <a:pt x="132587" y="143255"/>
                </a:lnTo>
                <a:lnTo>
                  <a:pt x="138683" y="138683"/>
                </a:lnTo>
                <a:lnTo>
                  <a:pt x="149351" y="126491"/>
                </a:lnTo>
                <a:lnTo>
                  <a:pt x="152399" y="1203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37438" y="3168395"/>
            <a:ext cx="56387" cy="28193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355726" y="2391155"/>
            <a:ext cx="401320" cy="260985"/>
          </a:xfrm>
          <a:custGeom>
            <a:avLst/>
            <a:gdLst/>
            <a:ahLst/>
            <a:cxnLst/>
            <a:rect l="l" t="t" r="r" b="b"/>
            <a:pathLst>
              <a:path w="401320" h="260985">
                <a:moveTo>
                  <a:pt x="400811" y="32003"/>
                </a:moveTo>
                <a:lnTo>
                  <a:pt x="380999" y="0"/>
                </a:lnTo>
                <a:lnTo>
                  <a:pt x="0" y="228599"/>
                </a:lnTo>
                <a:lnTo>
                  <a:pt x="19811" y="260603"/>
                </a:lnTo>
                <a:lnTo>
                  <a:pt x="400811" y="32003"/>
                </a:lnTo>
                <a:close/>
              </a:path>
            </a:pathLst>
          </a:custGeom>
          <a:solidFill>
            <a:srgbClr val="65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365632" y="2634995"/>
            <a:ext cx="0" cy="381000"/>
          </a:xfrm>
          <a:custGeom>
            <a:avLst/>
            <a:gdLst/>
            <a:ahLst/>
            <a:cxnLst/>
            <a:rect l="l" t="t" r="r" b="b"/>
            <a:pathLst>
              <a:path w="0" h="381000">
                <a:moveTo>
                  <a:pt x="0" y="0"/>
                </a:moveTo>
                <a:lnTo>
                  <a:pt x="0" y="380999"/>
                </a:lnTo>
              </a:path>
            </a:pathLst>
          </a:custGeom>
          <a:ln w="38099">
            <a:solidFill>
              <a:srgbClr val="65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470037" y="755395"/>
            <a:ext cx="7682230" cy="6343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623560" algn="l"/>
                <a:tab pos="6963409" algn="l"/>
              </a:tabLst>
            </a:pPr>
            <a:r>
              <a:rPr dirty="0" sz="4000" spc="-15">
                <a:solidFill>
                  <a:srgbClr val="FF0000"/>
                </a:solidFill>
              </a:rPr>
              <a:t>F</a:t>
            </a:r>
            <a:r>
              <a:rPr dirty="0" sz="4000" spc="-15">
                <a:solidFill>
                  <a:srgbClr val="FF0000"/>
                </a:solidFill>
              </a:rPr>
              <a:t>A</a:t>
            </a:r>
            <a:r>
              <a:rPr dirty="0" sz="4000" spc="-15">
                <a:solidFill>
                  <a:srgbClr val="FF0000"/>
                </a:solidFill>
              </a:rPr>
              <a:t>TT</a:t>
            </a:r>
            <a:r>
              <a:rPr dirty="0" sz="4000" spc="-10">
                <a:solidFill>
                  <a:srgbClr val="FF0000"/>
                </a:solidFill>
              </a:rPr>
              <a:t>O</a:t>
            </a:r>
            <a:r>
              <a:rPr dirty="0" sz="4000" spc="-15">
                <a:solidFill>
                  <a:srgbClr val="FF0000"/>
                </a:solidFill>
              </a:rPr>
              <a:t>R</a:t>
            </a:r>
            <a:r>
              <a:rPr dirty="0" sz="4000" spc="-5">
                <a:solidFill>
                  <a:srgbClr val="FF0000"/>
                </a:solidFill>
              </a:rPr>
              <a:t>E</a:t>
            </a:r>
            <a:r>
              <a:rPr dirty="0" sz="4000" spc="2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0000"/>
                </a:solidFill>
              </a:rPr>
              <a:t>D</a:t>
            </a:r>
            <a:r>
              <a:rPr dirty="0" sz="4000" spc="-5">
                <a:solidFill>
                  <a:srgbClr val="FF0000"/>
                </a:solidFill>
              </a:rPr>
              <a:t>I</a:t>
            </a:r>
            <a:r>
              <a:rPr dirty="0" sz="4000" spc="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0000"/>
                </a:solidFill>
              </a:rPr>
              <a:t>CADU</a:t>
            </a:r>
            <a:r>
              <a:rPr dirty="0" sz="4000" spc="-15">
                <a:solidFill>
                  <a:srgbClr val="FF0000"/>
                </a:solidFill>
              </a:rPr>
              <a:t>T</a:t>
            </a:r>
            <a:r>
              <a:rPr dirty="0" sz="4000" spc="-5">
                <a:solidFill>
                  <a:srgbClr val="FF0000"/>
                </a:solidFill>
              </a:rPr>
              <a:t>A</a:t>
            </a:r>
            <a:r>
              <a:rPr dirty="0" sz="4000">
                <a:solidFill>
                  <a:srgbClr val="FF0000"/>
                </a:solidFill>
              </a:rPr>
              <a:t>	</a:t>
            </a:r>
            <a:r>
              <a:rPr dirty="0" sz="4000" spc="-15">
                <a:solidFill>
                  <a:srgbClr val="FFFF00"/>
                </a:solidFill>
              </a:rPr>
              <a:t>h</a:t>
            </a:r>
            <a:r>
              <a:rPr dirty="0" sz="4000">
                <a:solidFill>
                  <a:srgbClr val="FFFF00"/>
                </a:solidFill>
              </a:rPr>
              <a:t>/</a:t>
            </a:r>
            <a:r>
              <a:rPr dirty="0" sz="4000" spc="-15">
                <a:solidFill>
                  <a:srgbClr val="FFFF00"/>
                </a:solidFill>
              </a:rPr>
              <a:t>L</a:t>
            </a:r>
            <a:r>
              <a:rPr dirty="0" sz="4000" spc="-5">
                <a:solidFill>
                  <a:srgbClr val="FFFF00"/>
                </a:solidFill>
              </a:rPr>
              <a:t>=</a:t>
            </a:r>
            <a:r>
              <a:rPr dirty="0" sz="4000">
                <a:solidFill>
                  <a:srgbClr val="FFFF00"/>
                </a:solidFill>
              </a:rPr>
              <a:t>	</a:t>
            </a:r>
            <a:r>
              <a:rPr dirty="0" sz="4000" spc="-10">
                <a:solidFill>
                  <a:srgbClr val="FF00FF"/>
                </a:solidFill>
              </a:rPr>
              <a:t>0</a:t>
            </a:r>
            <a:r>
              <a:rPr dirty="0" sz="4000">
                <a:solidFill>
                  <a:srgbClr val="FF00FF"/>
                </a:solidFill>
              </a:rPr>
              <a:t>,</a:t>
            </a:r>
            <a:r>
              <a:rPr dirty="0" sz="4000" spc="-5">
                <a:solidFill>
                  <a:srgbClr val="FF00FF"/>
                </a:solidFill>
              </a:rPr>
              <a:t>5</a:t>
            </a:r>
            <a:endParaRPr sz="4000"/>
          </a:p>
        </p:txBody>
      </p:sp>
      <p:sp>
        <p:nvSpPr>
          <p:cNvPr id="18" name="object 18"/>
          <p:cNvSpPr/>
          <p:nvPr/>
        </p:nvSpPr>
        <p:spPr>
          <a:xfrm>
            <a:off x="2593725" y="2464308"/>
            <a:ext cx="5591555" cy="562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88670" y="3015995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799" y="114299"/>
                </a:moveTo>
                <a:lnTo>
                  <a:pt x="275734" y="47073"/>
                </a:lnTo>
                <a:lnTo>
                  <a:pt x="242913" y="22238"/>
                </a:lnTo>
                <a:lnTo>
                  <a:pt x="201021" y="5888"/>
                </a:lnTo>
                <a:lnTo>
                  <a:pt x="152399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299"/>
                </a:lnTo>
                <a:lnTo>
                  <a:pt x="7802" y="150766"/>
                </a:lnTo>
                <a:lnTo>
                  <a:pt x="29504" y="182185"/>
                </a:lnTo>
                <a:lnTo>
                  <a:pt x="62544" y="206800"/>
                </a:lnTo>
                <a:lnTo>
                  <a:pt x="104363" y="222857"/>
                </a:lnTo>
                <a:lnTo>
                  <a:pt x="152399" y="228599"/>
                </a:lnTo>
                <a:lnTo>
                  <a:pt x="201021" y="222857"/>
                </a:lnTo>
                <a:lnTo>
                  <a:pt x="242913" y="206800"/>
                </a:lnTo>
                <a:lnTo>
                  <a:pt x="275734" y="182185"/>
                </a:lnTo>
                <a:lnTo>
                  <a:pt x="297143" y="150766"/>
                </a:lnTo>
                <a:lnTo>
                  <a:pt x="304799" y="1142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84097" y="3011423"/>
            <a:ext cx="315595" cy="239395"/>
          </a:xfrm>
          <a:custGeom>
            <a:avLst/>
            <a:gdLst/>
            <a:ahLst/>
            <a:cxnLst/>
            <a:rect l="l" t="t" r="r" b="b"/>
            <a:pathLst>
              <a:path w="315595" h="239394">
                <a:moveTo>
                  <a:pt x="1523" y="131063"/>
                </a:moveTo>
                <a:lnTo>
                  <a:pt x="1523" y="108203"/>
                </a:lnTo>
                <a:lnTo>
                  <a:pt x="0" y="120395"/>
                </a:lnTo>
                <a:lnTo>
                  <a:pt x="1523" y="131063"/>
                </a:lnTo>
                <a:close/>
              </a:path>
              <a:path w="315595" h="239394">
                <a:moveTo>
                  <a:pt x="315467" y="118871"/>
                </a:moveTo>
                <a:lnTo>
                  <a:pt x="295655" y="62483"/>
                </a:lnTo>
                <a:lnTo>
                  <a:pt x="257555" y="27431"/>
                </a:lnTo>
                <a:lnTo>
                  <a:pt x="231647" y="15239"/>
                </a:lnTo>
                <a:lnTo>
                  <a:pt x="217931" y="9143"/>
                </a:lnTo>
                <a:lnTo>
                  <a:pt x="204215" y="6095"/>
                </a:lnTo>
                <a:lnTo>
                  <a:pt x="188975" y="3047"/>
                </a:lnTo>
                <a:lnTo>
                  <a:pt x="173735" y="1523"/>
                </a:lnTo>
                <a:lnTo>
                  <a:pt x="156971" y="0"/>
                </a:lnTo>
                <a:lnTo>
                  <a:pt x="126491" y="3047"/>
                </a:lnTo>
                <a:lnTo>
                  <a:pt x="96011" y="9143"/>
                </a:lnTo>
                <a:lnTo>
                  <a:pt x="83819" y="15239"/>
                </a:lnTo>
                <a:lnTo>
                  <a:pt x="70103" y="21335"/>
                </a:lnTo>
                <a:lnTo>
                  <a:pt x="36575" y="44195"/>
                </a:lnTo>
                <a:lnTo>
                  <a:pt x="7619" y="83819"/>
                </a:lnTo>
                <a:lnTo>
                  <a:pt x="1523" y="106679"/>
                </a:lnTo>
                <a:lnTo>
                  <a:pt x="1523" y="132587"/>
                </a:lnTo>
                <a:lnTo>
                  <a:pt x="4571" y="144779"/>
                </a:lnTo>
                <a:lnTo>
                  <a:pt x="7619" y="155447"/>
                </a:lnTo>
                <a:lnTo>
                  <a:pt x="10667" y="160781"/>
                </a:lnTo>
                <a:lnTo>
                  <a:pt x="10667" y="108203"/>
                </a:lnTo>
                <a:lnTo>
                  <a:pt x="16763" y="86867"/>
                </a:lnTo>
                <a:lnTo>
                  <a:pt x="53339" y="42671"/>
                </a:lnTo>
                <a:lnTo>
                  <a:pt x="86867" y="22859"/>
                </a:lnTo>
                <a:lnTo>
                  <a:pt x="128015" y="12191"/>
                </a:lnTo>
                <a:lnTo>
                  <a:pt x="143255" y="10667"/>
                </a:lnTo>
                <a:lnTo>
                  <a:pt x="173735" y="10667"/>
                </a:lnTo>
                <a:lnTo>
                  <a:pt x="216407" y="18287"/>
                </a:lnTo>
                <a:lnTo>
                  <a:pt x="252983" y="35051"/>
                </a:lnTo>
                <a:lnTo>
                  <a:pt x="262127" y="42671"/>
                </a:lnTo>
                <a:lnTo>
                  <a:pt x="272795" y="50291"/>
                </a:lnTo>
                <a:lnTo>
                  <a:pt x="288035" y="68579"/>
                </a:lnTo>
                <a:lnTo>
                  <a:pt x="294131" y="77723"/>
                </a:lnTo>
                <a:lnTo>
                  <a:pt x="298703" y="88391"/>
                </a:lnTo>
                <a:lnTo>
                  <a:pt x="303275" y="97535"/>
                </a:lnTo>
                <a:lnTo>
                  <a:pt x="304799" y="108203"/>
                </a:lnTo>
                <a:lnTo>
                  <a:pt x="304799" y="160781"/>
                </a:lnTo>
                <a:lnTo>
                  <a:pt x="307847" y="155447"/>
                </a:lnTo>
                <a:lnTo>
                  <a:pt x="312419" y="143255"/>
                </a:lnTo>
                <a:lnTo>
                  <a:pt x="315467" y="118871"/>
                </a:lnTo>
                <a:close/>
              </a:path>
              <a:path w="315595" h="239394">
                <a:moveTo>
                  <a:pt x="304799" y="160781"/>
                </a:moveTo>
                <a:lnTo>
                  <a:pt x="304799" y="131063"/>
                </a:lnTo>
                <a:lnTo>
                  <a:pt x="298703" y="152399"/>
                </a:lnTo>
                <a:lnTo>
                  <a:pt x="294131" y="161543"/>
                </a:lnTo>
                <a:lnTo>
                  <a:pt x="262127" y="196595"/>
                </a:lnTo>
                <a:lnTo>
                  <a:pt x="228599" y="216407"/>
                </a:lnTo>
                <a:lnTo>
                  <a:pt x="187451" y="227075"/>
                </a:lnTo>
                <a:lnTo>
                  <a:pt x="172211" y="228599"/>
                </a:lnTo>
                <a:lnTo>
                  <a:pt x="141731" y="228599"/>
                </a:lnTo>
                <a:lnTo>
                  <a:pt x="128015" y="227075"/>
                </a:lnTo>
                <a:lnTo>
                  <a:pt x="112775" y="224027"/>
                </a:lnTo>
                <a:lnTo>
                  <a:pt x="99059" y="220979"/>
                </a:lnTo>
                <a:lnTo>
                  <a:pt x="86867" y="214883"/>
                </a:lnTo>
                <a:lnTo>
                  <a:pt x="74675" y="210311"/>
                </a:lnTo>
                <a:lnTo>
                  <a:pt x="62483" y="204215"/>
                </a:lnTo>
                <a:lnTo>
                  <a:pt x="53339" y="196595"/>
                </a:lnTo>
                <a:lnTo>
                  <a:pt x="42671" y="188975"/>
                </a:lnTo>
                <a:lnTo>
                  <a:pt x="27431" y="170687"/>
                </a:lnTo>
                <a:lnTo>
                  <a:pt x="21335" y="161543"/>
                </a:lnTo>
                <a:lnTo>
                  <a:pt x="16763" y="150875"/>
                </a:lnTo>
                <a:lnTo>
                  <a:pt x="12191" y="141731"/>
                </a:lnTo>
                <a:lnTo>
                  <a:pt x="10667" y="131063"/>
                </a:lnTo>
                <a:lnTo>
                  <a:pt x="10667" y="160781"/>
                </a:lnTo>
                <a:lnTo>
                  <a:pt x="36575" y="196595"/>
                </a:lnTo>
                <a:lnTo>
                  <a:pt x="70103" y="219455"/>
                </a:lnTo>
                <a:lnTo>
                  <a:pt x="83819" y="224027"/>
                </a:lnTo>
                <a:lnTo>
                  <a:pt x="97535" y="230123"/>
                </a:lnTo>
                <a:lnTo>
                  <a:pt x="111251" y="233171"/>
                </a:lnTo>
                <a:lnTo>
                  <a:pt x="126491" y="236219"/>
                </a:lnTo>
                <a:lnTo>
                  <a:pt x="141731" y="237743"/>
                </a:lnTo>
                <a:lnTo>
                  <a:pt x="158495" y="239267"/>
                </a:lnTo>
                <a:lnTo>
                  <a:pt x="188975" y="236219"/>
                </a:lnTo>
                <a:lnTo>
                  <a:pt x="245363" y="217931"/>
                </a:lnTo>
                <a:lnTo>
                  <a:pt x="278891" y="195071"/>
                </a:lnTo>
                <a:lnTo>
                  <a:pt x="295655" y="176783"/>
                </a:lnTo>
                <a:lnTo>
                  <a:pt x="304799" y="16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64870" y="3092195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152399" y="38099"/>
                </a:moveTo>
                <a:lnTo>
                  <a:pt x="146494" y="23788"/>
                </a:lnTo>
                <a:lnTo>
                  <a:pt x="130301" y="11620"/>
                </a:lnTo>
                <a:lnTo>
                  <a:pt x="106108" y="3167"/>
                </a:lnTo>
                <a:lnTo>
                  <a:pt x="76199" y="0"/>
                </a:lnTo>
                <a:lnTo>
                  <a:pt x="46934" y="3167"/>
                </a:lnTo>
                <a:lnTo>
                  <a:pt x="22669" y="11620"/>
                </a:lnTo>
                <a:lnTo>
                  <a:pt x="6119" y="23788"/>
                </a:lnTo>
                <a:lnTo>
                  <a:pt x="0" y="38099"/>
                </a:lnTo>
                <a:lnTo>
                  <a:pt x="6119" y="53054"/>
                </a:lnTo>
                <a:lnTo>
                  <a:pt x="22669" y="65150"/>
                </a:lnTo>
                <a:lnTo>
                  <a:pt x="46934" y="73247"/>
                </a:lnTo>
                <a:lnTo>
                  <a:pt x="76199" y="76199"/>
                </a:lnTo>
                <a:lnTo>
                  <a:pt x="106108" y="73247"/>
                </a:lnTo>
                <a:lnTo>
                  <a:pt x="130301" y="65150"/>
                </a:lnTo>
                <a:lnTo>
                  <a:pt x="146494" y="53054"/>
                </a:lnTo>
                <a:lnTo>
                  <a:pt x="152399" y="380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60297" y="3087623"/>
            <a:ext cx="163195" cy="86995"/>
          </a:xfrm>
          <a:custGeom>
            <a:avLst/>
            <a:gdLst/>
            <a:ahLst/>
            <a:cxnLst/>
            <a:rect l="l" t="t" r="r" b="b"/>
            <a:pathLst>
              <a:path w="163195" h="86994">
                <a:moveTo>
                  <a:pt x="1523" y="47243"/>
                </a:moveTo>
                <a:lnTo>
                  <a:pt x="1523" y="39623"/>
                </a:lnTo>
                <a:lnTo>
                  <a:pt x="0" y="42671"/>
                </a:lnTo>
                <a:lnTo>
                  <a:pt x="0" y="44195"/>
                </a:lnTo>
                <a:lnTo>
                  <a:pt x="1523" y="47243"/>
                </a:lnTo>
                <a:close/>
              </a:path>
              <a:path w="163195" h="86994">
                <a:moveTo>
                  <a:pt x="4571" y="56387"/>
                </a:moveTo>
                <a:lnTo>
                  <a:pt x="4571" y="30479"/>
                </a:lnTo>
                <a:lnTo>
                  <a:pt x="3047" y="33527"/>
                </a:lnTo>
                <a:lnTo>
                  <a:pt x="1523" y="35051"/>
                </a:lnTo>
                <a:lnTo>
                  <a:pt x="1523" y="51815"/>
                </a:lnTo>
                <a:lnTo>
                  <a:pt x="3047" y="53339"/>
                </a:lnTo>
                <a:lnTo>
                  <a:pt x="4571" y="56387"/>
                </a:lnTo>
                <a:close/>
              </a:path>
              <a:path w="163195" h="86994">
                <a:moveTo>
                  <a:pt x="158495" y="57911"/>
                </a:moveTo>
                <a:lnTo>
                  <a:pt x="158495" y="28955"/>
                </a:lnTo>
                <a:lnTo>
                  <a:pt x="147827" y="18287"/>
                </a:lnTo>
                <a:lnTo>
                  <a:pt x="111251" y="3047"/>
                </a:lnTo>
                <a:lnTo>
                  <a:pt x="80771" y="0"/>
                </a:lnTo>
                <a:lnTo>
                  <a:pt x="50291" y="3047"/>
                </a:lnTo>
                <a:lnTo>
                  <a:pt x="15239" y="18287"/>
                </a:lnTo>
                <a:lnTo>
                  <a:pt x="7619" y="25907"/>
                </a:lnTo>
                <a:lnTo>
                  <a:pt x="4571" y="28955"/>
                </a:lnTo>
                <a:lnTo>
                  <a:pt x="4571" y="57911"/>
                </a:lnTo>
                <a:lnTo>
                  <a:pt x="10667" y="64007"/>
                </a:lnTo>
                <a:lnTo>
                  <a:pt x="10667" y="38099"/>
                </a:lnTo>
                <a:lnTo>
                  <a:pt x="12191" y="33527"/>
                </a:lnTo>
                <a:lnTo>
                  <a:pt x="12191" y="35051"/>
                </a:lnTo>
                <a:lnTo>
                  <a:pt x="21335" y="25907"/>
                </a:lnTo>
                <a:lnTo>
                  <a:pt x="28955" y="22097"/>
                </a:lnTo>
                <a:lnTo>
                  <a:pt x="28955" y="21335"/>
                </a:lnTo>
                <a:lnTo>
                  <a:pt x="53339" y="12191"/>
                </a:lnTo>
                <a:lnTo>
                  <a:pt x="67055" y="10667"/>
                </a:lnTo>
                <a:lnTo>
                  <a:pt x="96011" y="10667"/>
                </a:lnTo>
                <a:lnTo>
                  <a:pt x="123443" y="16763"/>
                </a:lnTo>
                <a:lnTo>
                  <a:pt x="134111" y="21335"/>
                </a:lnTo>
                <a:lnTo>
                  <a:pt x="134111" y="22097"/>
                </a:lnTo>
                <a:lnTo>
                  <a:pt x="141731" y="25907"/>
                </a:lnTo>
                <a:lnTo>
                  <a:pt x="150875" y="35051"/>
                </a:lnTo>
                <a:lnTo>
                  <a:pt x="150875" y="35813"/>
                </a:lnTo>
                <a:lnTo>
                  <a:pt x="152399" y="38099"/>
                </a:lnTo>
                <a:lnTo>
                  <a:pt x="152399" y="65531"/>
                </a:lnTo>
                <a:lnTo>
                  <a:pt x="155447" y="60959"/>
                </a:lnTo>
                <a:lnTo>
                  <a:pt x="158495" y="57911"/>
                </a:lnTo>
                <a:close/>
              </a:path>
              <a:path w="163195" h="86994">
                <a:moveTo>
                  <a:pt x="30479" y="65531"/>
                </a:moveTo>
                <a:lnTo>
                  <a:pt x="21335" y="60959"/>
                </a:lnTo>
                <a:lnTo>
                  <a:pt x="12191" y="51815"/>
                </a:lnTo>
                <a:lnTo>
                  <a:pt x="10667" y="48767"/>
                </a:lnTo>
                <a:lnTo>
                  <a:pt x="10667" y="64007"/>
                </a:lnTo>
                <a:lnTo>
                  <a:pt x="15239" y="68579"/>
                </a:lnTo>
                <a:lnTo>
                  <a:pt x="25907" y="74675"/>
                </a:lnTo>
                <a:lnTo>
                  <a:pt x="28955" y="75818"/>
                </a:lnTo>
                <a:lnTo>
                  <a:pt x="28955" y="65531"/>
                </a:lnTo>
                <a:lnTo>
                  <a:pt x="30479" y="65531"/>
                </a:lnTo>
                <a:close/>
              </a:path>
              <a:path w="163195" h="86994">
                <a:moveTo>
                  <a:pt x="30479" y="21335"/>
                </a:moveTo>
                <a:lnTo>
                  <a:pt x="28955" y="21335"/>
                </a:lnTo>
                <a:lnTo>
                  <a:pt x="28955" y="22097"/>
                </a:lnTo>
                <a:lnTo>
                  <a:pt x="30479" y="21335"/>
                </a:lnTo>
                <a:close/>
              </a:path>
              <a:path w="163195" h="86994">
                <a:moveTo>
                  <a:pt x="134111" y="75982"/>
                </a:moveTo>
                <a:lnTo>
                  <a:pt x="134111" y="65531"/>
                </a:lnTo>
                <a:lnTo>
                  <a:pt x="109727" y="74675"/>
                </a:lnTo>
                <a:lnTo>
                  <a:pt x="96011" y="76199"/>
                </a:lnTo>
                <a:lnTo>
                  <a:pt x="67055" y="76199"/>
                </a:lnTo>
                <a:lnTo>
                  <a:pt x="39623" y="70103"/>
                </a:lnTo>
                <a:lnTo>
                  <a:pt x="28955" y="65531"/>
                </a:lnTo>
                <a:lnTo>
                  <a:pt x="28955" y="75818"/>
                </a:lnTo>
                <a:lnTo>
                  <a:pt x="38099" y="79247"/>
                </a:lnTo>
                <a:lnTo>
                  <a:pt x="51815" y="83819"/>
                </a:lnTo>
                <a:lnTo>
                  <a:pt x="65531" y="85343"/>
                </a:lnTo>
                <a:lnTo>
                  <a:pt x="82295" y="86867"/>
                </a:lnTo>
                <a:lnTo>
                  <a:pt x="112775" y="83819"/>
                </a:lnTo>
                <a:lnTo>
                  <a:pt x="126491" y="79247"/>
                </a:lnTo>
                <a:lnTo>
                  <a:pt x="134111" y="75982"/>
                </a:lnTo>
                <a:close/>
              </a:path>
              <a:path w="163195" h="86994">
                <a:moveTo>
                  <a:pt x="134111" y="22097"/>
                </a:moveTo>
                <a:lnTo>
                  <a:pt x="134111" y="21335"/>
                </a:lnTo>
                <a:lnTo>
                  <a:pt x="132587" y="21335"/>
                </a:lnTo>
                <a:lnTo>
                  <a:pt x="134111" y="22097"/>
                </a:lnTo>
                <a:close/>
              </a:path>
              <a:path w="163195" h="86994">
                <a:moveTo>
                  <a:pt x="150875" y="66547"/>
                </a:moveTo>
                <a:lnTo>
                  <a:pt x="150875" y="51815"/>
                </a:lnTo>
                <a:lnTo>
                  <a:pt x="141731" y="60959"/>
                </a:lnTo>
                <a:lnTo>
                  <a:pt x="132587" y="65531"/>
                </a:lnTo>
                <a:lnTo>
                  <a:pt x="134111" y="65531"/>
                </a:lnTo>
                <a:lnTo>
                  <a:pt x="134111" y="75982"/>
                </a:lnTo>
                <a:lnTo>
                  <a:pt x="137159" y="74675"/>
                </a:lnTo>
                <a:lnTo>
                  <a:pt x="147827" y="68579"/>
                </a:lnTo>
                <a:lnTo>
                  <a:pt x="150875" y="66547"/>
                </a:lnTo>
                <a:close/>
              </a:path>
              <a:path w="163195" h="86994">
                <a:moveTo>
                  <a:pt x="150875" y="35813"/>
                </a:moveTo>
                <a:lnTo>
                  <a:pt x="150875" y="35051"/>
                </a:lnTo>
                <a:lnTo>
                  <a:pt x="149351" y="33527"/>
                </a:lnTo>
                <a:lnTo>
                  <a:pt x="150875" y="35813"/>
                </a:lnTo>
                <a:close/>
              </a:path>
              <a:path w="163195" h="86994">
                <a:moveTo>
                  <a:pt x="152399" y="65531"/>
                </a:moveTo>
                <a:lnTo>
                  <a:pt x="152399" y="48767"/>
                </a:lnTo>
                <a:lnTo>
                  <a:pt x="149351" y="51815"/>
                </a:lnTo>
                <a:lnTo>
                  <a:pt x="150875" y="51815"/>
                </a:lnTo>
                <a:lnTo>
                  <a:pt x="150875" y="66547"/>
                </a:lnTo>
                <a:lnTo>
                  <a:pt x="152399" y="65531"/>
                </a:lnTo>
                <a:close/>
              </a:path>
              <a:path w="163195" h="86994">
                <a:moveTo>
                  <a:pt x="152399" y="41147"/>
                </a:moveTo>
                <a:lnTo>
                  <a:pt x="152399" y="38099"/>
                </a:lnTo>
                <a:lnTo>
                  <a:pt x="150875" y="36575"/>
                </a:lnTo>
                <a:lnTo>
                  <a:pt x="152399" y="41147"/>
                </a:lnTo>
                <a:close/>
              </a:path>
              <a:path w="163195" h="86994">
                <a:moveTo>
                  <a:pt x="152399" y="48767"/>
                </a:moveTo>
                <a:lnTo>
                  <a:pt x="152399" y="45719"/>
                </a:lnTo>
                <a:lnTo>
                  <a:pt x="150875" y="50291"/>
                </a:lnTo>
                <a:lnTo>
                  <a:pt x="152399" y="48767"/>
                </a:lnTo>
                <a:close/>
              </a:path>
              <a:path w="163195" h="86994">
                <a:moveTo>
                  <a:pt x="160019" y="53339"/>
                </a:moveTo>
                <a:lnTo>
                  <a:pt x="160019" y="33527"/>
                </a:lnTo>
                <a:lnTo>
                  <a:pt x="158495" y="30479"/>
                </a:lnTo>
                <a:lnTo>
                  <a:pt x="158495" y="56387"/>
                </a:lnTo>
                <a:lnTo>
                  <a:pt x="160019" y="53339"/>
                </a:lnTo>
                <a:close/>
              </a:path>
              <a:path w="163195" h="86994">
                <a:moveTo>
                  <a:pt x="161543" y="48767"/>
                </a:moveTo>
                <a:lnTo>
                  <a:pt x="161543" y="38099"/>
                </a:lnTo>
                <a:lnTo>
                  <a:pt x="160019" y="35051"/>
                </a:lnTo>
                <a:lnTo>
                  <a:pt x="160019" y="51815"/>
                </a:lnTo>
                <a:lnTo>
                  <a:pt x="161543" y="48767"/>
                </a:lnTo>
                <a:close/>
              </a:path>
              <a:path w="163195" h="86994">
                <a:moveTo>
                  <a:pt x="163067" y="44195"/>
                </a:moveTo>
                <a:lnTo>
                  <a:pt x="163067" y="42671"/>
                </a:lnTo>
                <a:lnTo>
                  <a:pt x="161543" y="39623"/>
                </a:lnTo>
                <a:lnTo>
                  <a:pt x="161543" y="47243"/>
                </a:lnTo>
                <a:lnTo>
                  <a:pt x="163067" y="44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93725" y="6016752"/>
            <a:ext cx="6074664" cy="8961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5336" y="3975606"/>
            <a:ext cx="7839075" cy="1750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L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1</a:t>
            </a:r>
            <a:r>
              <a:rPr dirty="0" sz="40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650">
              <a:latin typeface="Times New Roman"/>
              <a:cs typeface="Times New Roman"/>
            </a:endParaRPr>
          </a:p>
          <a:p>
            <a:pPr algn="r" marR="5080">
              <a:lnSpc>
                <a:spcPts val="4785"/>
              </a:lnSpc>
            </a:pP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h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0,5</a:t>
            </a:r>
            <a:r>
              <a:rPr dirty="0" sz="40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965069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032125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099181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166238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31769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298825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65881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32938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98469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565525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632581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699637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65169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832225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899281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966337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031869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098925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165981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233037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298569" y="4616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146169" y="4616195"/>
            <a:ext cx="76200" cy="1752600"/>
          </a:xfrm>
          <a:custGeom>
            <a:avLst/>
            <a:gdLst/>
            <a:ahLst/>
            <a:cxnLst/>
            <a:rect l="l" t="t" r="r" b="b"/>
            <a:pathLst>
              <a:path w="76200" h="1752600">
                <a:moveTo>
                  <a:pt x="76199" y="76199"/>
                </a:moveTo>
                <a:lnTo>
                  <a:pt x="38099" y="0"/>
                </a:lnTo>
                <a:lnTo>
                  <a:pt x="0" y="76199"/>
                </a:lnTo>
                <a:lnTo>
                  <a:pt x="33527" y="76199"/>
                </a:lnTo>
                <a:lnTo>
                  <a:pt x="33527" y="64007"/>
                </a:lnTo>
                <a:lnTo>
                  <a:pt x="44195" y="64007"/>
                </a:lnTo>
                <a:lnTo>
                  <a:pt x="44195" y="76199"/>
                </a:lnTo>
                <a:lnTo>
                  <a:pt x="76199" y="76199"/>
                </a:lnTo>
                <a:close/>
              </a:path>
              <a:path w="76200" h="1752600">
                <a:moveTo>
                  <a:pt x="76199" y="1676399"/>
                </a:moveTo>
                <a:lnTo>
                  <a:pt x="0" y="1676399"/>
                </a:lnTo>
                <a:lnTo>
                  <a:pt x="33527" y="1743455"/>
                </a:lnTo>
                <a:lnTo>
                  <a:pt x="33527" y="1690115"/>
                </a:lnTo>
                <a:lnTo>
                  <a:pt x="44195" y="1690115"/>
                </a:lnTo>
                <a:lnTo>
                  <a:pt x="44195" y="1740407"/>
                </a:lnTo>
                <a:lnTo>
                  <a:pt x="76199" y="1676399"/>
                </a:lnTo>
                <a:close/>
              </a:path>
              <a:path w="76200" h="1752600">
                <a:moveTo>
                  <a:pt x="44195" y="76199"/>
                </a:moveTo>
                <a:lnTo>
                  <a:pt x="44195" y="64007"/>
                </a:lnTo>
                <a:lnTo>
                  <a:pt x="33527" y="64007"/>
                </a:lnTo>
                <a:lnTo>
                  <a:pt x="33527" y="76199"/>
                </a:lnTo>
                <a:lnTo>
                  <a:pt x="44195" y="76199"/>
                </a:lnTo>
                <a:close/>
              </a:path>
              <a:path w="76200" h="1752600">
                <a:moveTo>
                  <a:pt x="44195" y="1676399"/>
                </a:moveTo>
                <a:lnTo>
                  <a:pt x="44195" y="76199"/>
                </a:lnTo>
                <a:lnTo>
                  <a:pt x="33527" y="76199"/>
                </a:lnTo>
                <a:lnTo>
                  <a:pt x="33527" y="1676399"/>
                </a:lnTo>
                <a:lnTo>
                  <a:pt x="44195" y="1676399"/>
                </a:lnTo>
                <a:close/>
              </a:path>
              <a:path w="76200" h="1752600">
                <a:moveTo>
                  <a:pt x="44195" y="1740407"/>
                </a:moveTo>
                <a:lnTo>
                  <a:pt x="44195" y="1690115"/>
                </a:lnTo>
                <a:lnTo>
                  <a:pt x="33527" y="1690115"/>
                </a:lnTo>
                <a:lnTo>
                  <a:pt x="33527" y="1743455"/>
                </a:lnTo>
                <a:lnTo>
                  <a:pt x="38099" y="1752599"/>
                </a:lnTo>
                <a:lnTo>
                  <a:pt x="44195" y="174040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355469" y="4768595"/>
            <a:ext cx="685799" cy="761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52421" y="4533900"/>
            <a:ext cx="923544" cy="10027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350897" y="4535423"/>
            <a:ext cx="925194" cy="1001394"/>
          </a:xfrm>
          <a:custGeom>
            <a:avLst/>
            <a:gdLst/>
            <a:ahLst/>
            <a:cxnLst/>
            <a:rect l="l" t="t" r="r" b="b"/>
            <a:pathLst>
              <a:path w="925195" h="1001395">
                <a:moveTo>
                  <a:pt x="925067" y="769619"/>
                </a:moveTo>
                <a:lnTo>
                  <a:pt x="925067" y="0"/>
                </a:lnTo>
                <a:lnTo>
                  <a:pt x="231647" y="0"/>
                </a:lnTo>
                <a:lnTo>
                  <a:pt x="0" y="231647"/>
                </a:lnTo>
                <a:lnTo>
                  <a:pt x="0" y="1001267"/>
                </a:lnTo>
                <a:lnTo>
                  <a:pt x="4571" y="1001267"/>
                </a:lnTo>
                <a:lnTo>
                  <a:pt x="4571" y="228599"/>
                </a:lnTo>
                <a:lnTo>
                  <a:pt x="18287" y="228599"/>
                </a:lnTo>
                <a:lnTo>
                  <a:pt x="233171" y="13715"/>
                </a:lnTo>
                <a:lnTo>
                  <a:pt x="233171" y="10667"/>
                </a:lnTo>
                <a:lnTo>
                  <a:pt x="237743" y="9143"/>
                </a:lnTo>
                <a:lnTo>
                  <a:pt x="237743" y="10667"/>
                </a:lnTo>
                <a:lnTo>
                  <a:pt x="906779" y="10667"/>
                </a:lnTo>
                <a:lnTo>
                  <a:pt x="915923" y="1523"/>
                </a:lnTo>
                <a:lnTo>
                  <a:pt x="923543" y="9143"/>
                </a:lnTo>
                <a:lnTo>
                  <a:pt x="923543" y="771143"/>
                </a:lnTo>
                <a:lnTo>
                  <a:pt x="925067" y="769619"/>
                </a:lnTo>
                <a:close/>
              </a:path>
              <a:path w="925195" h="1001395">
                <a:moveTo>
                  <a:pt x="18287" y="228599"/>
                </a:moveTo>
                <a:lnTo>
                  <a:pt x="4571" y="228599"/>
                </a:lnTo>
                <a:lnTo>
                  <a:pt x="4571" y="239267"/>
                </a:lnTo>
                <a:lnTo>
                  <a:pt x="9143" y="239267"/>
                </a:lnTo>
                <a:lnTo>
                  <a:pt x="9143" y="237743"/>
                </a:lnTo>
                <a:lnTo>
                  <a:pt x="10667" y="233171"/>
                </a:lnTo>
                <a:lnTo>
                  <a:pt x="10667" y="236219"/>
                </a:lnTo>
                <a:lnTo>
                  <a:pt x="18287" y="228599"/>
                </a:lnTo>
                <a:close/>
              </a:path>
              <a:path w="925195" h="1001395">
                <a:moveTo>
                  <a:pt x="10667" y="990599"/>
                </a:moveTo>
                <a:lnTo>
                  <a:pt x="10667" y="239267"/>
                </a:lnTo>
                <a:lnTo>
                  <a:pt x="4571" y="239267"/>
                </a:lnTo>
                <a:lnTo>
                  <a:pt x="4571" y="990599"/>
                </a:lnTo>
                <a:lnTo>
                  <a:pt x="10667" y="990599"/>
                </a:lnTo>
                <a:close/>
              </a:path>
              <a:path w="925195" h="1001395">
                <a:moveTo>
                  <a:pt x="688847" y="990599"/>
                </a:moveTo>
                <a:lnTo>
                  <a:pt x="4571" y="990599"/>
                </a:lnTo>
                <a:lnTo>
                  <a:pt x="10667" y="995171"/>
                </a:lnTo>
                <a:lnTo>
                  <a:pt x="10667" y="1001267"/>
                </a:lnTo>
                <a:lnTo>
                  <a:pt x="685799" y="1001267"/>
                </a:lnTo>
                <a:lnTo>
                  <a:pt x="685799" y="995171"/>
                </a:lnTo>
                <a:lnTo>
                  <a:pt x="687323" y="995171"/>
                </a:lnTo>
                <a:lnTo>
                  <a:pt x="687323" y="992123"/>
                </a:lnTo>
                <a:lnTo>
                  <a:pt x="688847" y="990599"/>
                </a:lnTo>
                <a:close/>
              </a:path>
              <a:path w="925195" h="1001395">
                <a:moveTo>
                  <a:pt x="10667" y="1001267"/>
                </a:moveTo>
                <a:lnTo>
                  <a:pt x="10667" y="995171"/>
                </a:lnTo>
                <a:lnTo>
                  <a:pt x="4571" y="990599"/>
                </a:lnTo>
                <a:lnTo>
                  <a:pt x="4571" y="1001267"/>
                </a:lnTo>
                <a:lnTo>
                  <a:pt x="10667" y="1001267"/>
                </a:lnTo>
                <a:close/>
              </a:path>
              <a:path w="925195" h="1001395">
                <a:moveTo>
                  <a:pt x="10667" y="236219"/>
                </a:moveTo>
                <a:lnTo>
                  <a:pt x="10667" y="233171"/>
                </a:lnTo>
                <a:lnTo>
                  <a:pt x="9143" y="237743"/>
                </a:lnTo>
                <a:lnTo>
                  <a:pt x="10667" y="236219"/>
                </a:lnTo>
                <a:close/>
              </a:path>
              <a:path w="925195" h="1001395">
                <a:moveTo>
                  <a:pt x="688847" y="228599"/>
                </a:moveTo>
                <a:lnTo>
                  <a:pt x="18287" y="228599"/>
                </a:lnTo>
                <a:lnTo>
                  <a:pt x="9143" y="237743"/>
                </a:lnTo>
                <a:lnTo>
                  <a:pt x="9143" y="239267"/>
                </a:lnTo>
                <a:lnTo>
                  <a:pt x="685799" y="239267"/>
                </a:lnTo>
                <a:lnTo>
                  <a:pt x="685799" y="233171"/>
                </a:lnTo>
                <a:lnTo>
                  <a:pt x="687323" y="233171"/>
                </a:lnTo>
                <a:lnTo>
                  <a:pt x="687323" y="230123"/>
                </a:lnTo>
                <a:lnTo>
                  <a:pt x="688847" y="228599"/>
                </a:lnTo>
                <a:close/>
              </a:path>
              <a:path w="925195" h="1001395">
                <a:moveTo>
                  <a:pt x="237743" y="9143"/>
                </a:moveTo>
                <a:lnTo>
                  <a:pt x="233171" y="10667"/>
                </a:lnTo>
                <a:lnTo>
                  <a:pt x="236219" y="10667"/>
                </a:lnTo>
                <a:lnTo>
                  <a:pt x="237743" y="9143"/>
                </a:lnTo>
                <a:close/>
              </a:path>
              <a:path w="925195" h="1001395">
                <a:moveTo>
                  <a:pt x="236219" y="10667"/>
                </a:moveTo>
                <a:lnTo>
                  <a:pt x="233171" y="10667"/>
                </a:lnTo>
                <a:lnTo>
                  <a:pt x="233171" y="13715"/>
                </a:lnTo>
                <a:lnTo>
                  <a:pt x="236219" y="10667"/>
                </a:lnTo>
                <a:close/>
              </a:path>
              <a:path w="925195" h="1001395">
                <a:moveTo>
                  <a:pt x="237743" y="10667"/>
                </a:moveTo>
                <a:lnTo>
                  <a:pt x="237743" y="9143"/>
                </a:lnTo>
                <a:lnTo>
                  <a:pt x="236219" y="10667"/>
                </a:lnTo>
                <a:lnTo>
                  <a:pt x="237743" y="10667"/>
                </a:lnTo>
                <a:close/>
              </a:path>
              <a:path w="925195" h="1001395">
                <a:moveTo>
                  <a:pt x="696467" y="236219"/>
                </a:moveTo>
                <a:lnTo>
                  <a:pt x="696467" y="233171"/>
                </a:lnTo>
                <a:lnTo>
                  <a:pt x="685799" y="233171"/>
                </a:lnTo>
                <a:lnTo>
                  <a:pt x="685799" y="239267"/>
                </a:lnTo>
                <a:lnTo>
                  <a:pt x="693419" y="239267"/>
                </a:lnTo>
                <a:lnTo>
                  <a:pt x="696467" y="236219"/>
                </a:lnTo>
                <a:close/>
              </a:path>
              <a:path w="925195" h="1001395">
                <a:moveTo>
                  <a:pt x="696467" y="982979"/>
                </a:moveTo>
                <a:lnTo>
                  <a:pt x="696467" y="236219"/>
                </a:lnTo>
                <a:lnTo>
                  <a:pt x="693419" y="239267"/>
                </a:lnTo>
                <a:lnTo>
                  <a:pt x="685799" y="239267"/>
                </a:lnTo>
                <a:lnTo>
                  <a:pt x="685799" y="990599"/>
                </a:lnTo>
                <a:lnTo>
                  <a:pt x="688847" y="990599"/>
                </a:lnTo>
                <a:lnTo>
                  <a:pt x="696467" y="982979"/>
                </a:lnTo>
                <a:close/>
              </a:path>
              <a:path w="925195" h="1001395">
                <a:moveTo>
                  <a:pt x="696467" y="998219"/>
                </a:moveTo>
                <a:lnTo>
                  <a:pt x="696467" y="995171"/>
                </a:lnTo>
                <a:lnTo>
                  <a:pt x="685799" y="995171"/>
                </a:lnTo>
                <a:lnTo>
                  <a:pt x="685799" y="1001267"/>
                </a:lnTo>
                <a:lnTo>
                  <a:pt x="693419" y="1001267"/>
                </a:lnTo>
                <a:lnTo>
                  <a:pt x="696467" y="998219"/>
                </a:lnTo>
                <a:close/>
              </a:path>
              <a:path w="925195" h="1001395">
                <a:moveTo>
                  <a:pt x="690371" y="228599"/>
                </a:moveTo>
                <a:lnTo>
                  <a:pt x="688847" y="228599"/>
                </a:lnTo>
                <a:lnTo>
                  <a:pt x="687323" y="230123"/>
                </a:lnTo>
                <a:lnTo>
                  <a:pt x="690371" y="228599"/>
                </a:lnTo>
                <a:close/>
              </a:path>
              <a:path w="925195" h="1001395">
                <a:moveTo>
                  <a:pt x="690371" y="233171"/>
                </a:moveTo>
                <a:lnTo>
                  <a:pt x="690371" y="228599"/>
                </a:lnTo>
                <a:lnTo>
                  <a:pt x="687323" y="230123"/>
                </a:lnTo>
                <a:lnTo>
                  <a:pt x="687323" y="233171"/>
                </a:lnTo>
                <a:lnTo>
                  <a:pt x="690371" y="233171"/>
                </a:lnTo>
                <a:close/>
              </a:path>
              <a:path w="925195" h="1001395">
                <a:moveTo>
                  <a:pt x="690371" y="990599"/>
                </a:moveTo>
                <a:lnTo>
                  <a:pt x="688847" y="990599"/>
                </a:lnTo>
                <a:lnTo>
                  <a:pt x="687323" y="992123"/>
                </a:lnTo>
                <a:lnTo>
                  <a:pt x="690371" y="990599"/>
                </a:lnTo>
                <a:close/>
              </a:path>
              <a:path w="925195" h="1001395">
                <a:moveTo>
                  <a:pt x="690371" y="995171"/>
                </a:moveTo>
                <a:lnTo>
                  <a:pt x="690371" y="990599"/>
                </a:lnTo>
                <a:lnTo>
                  <a:pt x="687323" y="992123"/>
                </a:lnTo>
                <a:lnTo>
                  <a:pt x="687323" y="995171"/>
                </a:lnTo>
                <a:lnTo>
                  <a:pt x="690371" y="995171"/>
                </a:lnTo>
                <a:close/>
              </a:path>
              <a:path w="925195" h="1001395">
                <a:moveTo>
                  <a:pt x="918971" y="13715"/>
                </a:moveTo>
                <a:lnTo>
                  <a:pt x="918971" y="10667"/>
                </a:lnTo>
                <a:lnTo>
                  <a:pt x="906779" y="10667"/>
                </a:lnTo>
                <a:lnTo>
                  <a:pt x="688847" y="228599"/>
                </a:lnTo>
                <a:lnTo>
                  <a:pt x="690371" y="228599"/>
                </a:lnTo>
                <a:lnTo>
                  <a:pt x="690371" y="233171"/>
                </a:lnTo>
                <a:lnTo>
                  <a:pt x="696467" y="233171"/>
                </a:lnTo>
                <a:lnTo>
                  <a:pt x="696467" y="236219"/>
                </a:lnTo>
                <a:lnTo>
                  <a:pt x="918971" y="13715"/>
                </a:lnTo>
                <a:close/>
              </a:path>
              <a:path w="925195" h="1001395">
                <a:moveTo>
                  <a:pt x="915923" y="763523"/>
                </a:moveTo>
                <a:lnTo>
                  <a:pt x="688847" y="990599"/>
                </a:lnTo>
                <a:lnTo>
                  <a:pt x="690371" y="990599"/>
                </a:lnTo>
                <a:lnTo>
                  <a:pt x="690371" y="995171"/>
                </a:lnTo>
                <a:lnTo>
                  <a:pt x="696467" y="995171"/>
                </a:lnTo>
                <a:lnTo>
                  <a:pt x="696467" y="998219"/>
                </a:lnTo>
                <a:lnTo>
                  <a:pt x="914399" y="780287"/>
                </a:lnTo>
                <a:lnTo>
                  <a:pt x="914399" y="766571"/>
                </a:lnTo>
                <a:lnTo>
                  <a:pt x="915923" y="763523"/>
                </a:lnTo>
                <a:close/>
              </a:path>
              <a:path w="925195" h="1001395">
                <a:moveTo>
                  <a:pt x="923543" y="9143"/>
                </a:moveTo>
                <a:lnTo>
                  <a:pt x="915923" y="1523"/>
                </a:lnTo>
                <a:lnTo>
                  <a:pt x="906779" y="10667"/>
                </a:lnTo>
                <a:lnTo>
                  <a:pt x="914399" y="10667"/>
                </a:lnTo>
                <a:lnTo>
                  <a:pt x="914399" y="4571"/>
                </a:lnTo>
                <a:lnTo>
                  <a:pt x="918971" y="10667"/>
                </a:lnTo>
                <a:lnTo>
                  <a:pt x="918971" y="13715"/>
                </a:lnTo>
                <a:lnTo>
                  <a:pt x="923543" y="9143"/>
                </a:lnTo>
                <a:close/>
              </a:path>
              <a:path w="925195" h="1001395">
                <a:moveTo>
                  <a:pt x="918971" y="10667"/>
                </a:moveTo>
                <a:lnTo>
                  <a:pt x="914399" y="4571"/>
                </a:lnTo>
                <a:lnTo>
                  <a:pt x="914399" y="10667"/>
                </a:lnTo>
                <a:lnTo>
                  <a:pt x="918971" y="10667"/>
                </a:lnTo>
                <a:close/>
              </a:path>
              <a:path w="925195" h="1001395">
                <a:moveTo>
                  <a:pt x="923543" y="771143"/>
                </a:moveTo>
                <a:lnTo>
                  <a:pt x="923543" y="9143"/>
                </a:lnTo>
                <a:lnTo>
                  <a:pt x="914399" y="18287"/>
                </a:lnTo>
                <a:lnTo>
                  <a:pt x="914399" y="765047"/>
                </a:lnTo>
                <a:lnTo>
                  <a:pt x="915923" y="763523"/>
                </a:lnTo>
                <a:lnTo>
                  <a:pt x="915923" y="778763"/>
                </a:lnTo>
                <a:lnTo>
                  <a:pt x="923543" y="771143"/>
                </a:lnTo>
                <a:close/>
              </a:path>
              <a:path w="925195" h="1001395">
                <a:moveTo>
                  <a:pt x="915923" y="778763"/>
                </a:moveTo>
                <a:lnTo>
                  <a:pt x="915923" y="763523"/>
                </a:lnTo>
                <a:lnTo>
                  <a:pt x="914399" y="766571"/>
                </a:lnTo>
                <a:lnTo>
                  <a:pt x="914399" y="780287"/>
                </a:lnTo>
                <a:lnTo>
                  <a:pt x="915923" y="7787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355726" y="3201923"/>
            <a:ext cx="1496567" cy="25481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736469" y="453999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399" y="76199"/>
                </a:moveTo>
                <a:lnTo>
                  <a:pt x="146494" y="46934"/>
                </a:lnTo>
                <a:lnTo>
                  <a:pt x="130301" y="22669"/>
                </a:lnTo>
                <a:lnTo>
                  <a:pt x="106108" y="6119"/>
                </a:lnTo>
                <a:lnTo>
                  <a:pt x="76199" y="0"/>
                </a:lnTo>
                <a:lnTo>
                  <a:pt x="46934" y="6119"/>
                </a:lnTo>
                <a:lnTo>
                  <a:pt x="22669" y="22669"/>
                </a:lnTo>
                <a:lnTo>
                  <a:pt x="6119" y="46934"/>
                </a:lnTo>
                <a:lnTo>
                  <a:pt x="0" y="76199"/>
                </a:lnTo>
                <a:lnTo>
                  <a:pt x="6119" y="106108"/>
                </a:lnTo>
                <a:lnTo>
                  <a:pt x="22669" y="130301"/>
                </a:lnTo>
                <a:lnTo>
                  <a:pt x="46934" y="146494"/>
                </a:lnTo>
                <a:lnTo>
                  <a:pt x="76199" y="152399"/>
                </a:lnTo>
                <a:lnTo>
                  <a:pt x="106108" y="146494"/>
                </a:lnTo>
                <a:lnTo>
                  <a:pt x="130301" y="130301"/>
                </a:lnTo>
                <a:lnTo>
                  <a:pt x="146494" y="106108"/>
                </a:lnTo>
                <a:lnTo>
                  <a:pt x="152399" y="761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731897" y="4535423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5">
                <a:moveTo>
                  <a:pt x="1523" y="89915"/>
                </a:moveTo>
                <a:lnTo>
                  <a:pt x="1523" y="73151"/>
                </a:lnTo>
                <a:lnTo>
                  <a:pt x="0" y="82295"/>
                </a:lnTo>
                <a:lnTo>
                  <a:pt x="1523" y="89915"/>
                </a:lnTo>
                <a:close/>
              </a:path>
              <a:path w="163195" h="163195">
                <a:moveTo>
                  <a:pt x="163067" y="80771"/>
                </a:moveTo>
                <a:lnTo>
                  <a:pt x="158495" y="57911"/>
                </a:lnTo>
                <a:lnTo>
                  <a:pt x="152399" y="42671"/>
                </a:lnTo>
                <a:lnTo>
                  <a:pt x="149351" y="36575"/>
                </a:lnTo>
                <a:lnTo>
                  <a:pt x="147827" y="36575"/>
                </a:lnTo>
                <a:lnTo>
                  <a:pt x="138683" y="24383"/>
                </a:lnTo>
                <a:lnTo>
                  <a:pt x="126491" y="15239"/>
                </a:lnTo>
                <a:lnTo>
                  <a:pt x="126491" y="13715"/>
                </a:lnTo>
                <a:lnTo>
                  <a:pt x="120395" y="10667"/>
                </a:lnTo>
                <a:lnTo>
                  <a:pt x="112775" y="6095"/>
                </a:lnTo>
                <a:lnTo>
                  <a:pt x="105155" y="4571"/>
                </a:lnTo>
                <a:lnTo>
                  <a:pt x="97535" y="1523"/>
                </a:lnTo>
                <a:lnTo>
                  <a:pt x="89915" y="1523"/>
                </a:lnTo>
                <a:lnTo>
                  <a:pt x="80771" y="0"/>
                </a:lnTo>
                <a:lnTo>
                  <a:pt x="73151" y="1523"/>
                </a:lnTo>
                <a:lnTo>
                  <a:pt x="65531" y="1523"/>
                </a:lnTo>
                <a:lnTo>
                  <a:pt x="42671" y="10667"/>
                </a:lnTo>
                <a:lnTo>
                  <a:pt x="36575" y="13715"/>
                </a:lnTo>
                <a:lnTo>
                  <a:pt x="36575" y="15239"/>
                </a:lnTo>
                <a:lnTo>
                  <a:pt x="24383" y="24383"/>
                </a:lnTo>
                <a:lnTo>
                  <a:pt x="15239" y="36575"/>
                </a:lnTo>
                <a:lnTo>
                  <a:pt x="13715" y="36575"/>
                </a:lnTo>
                <a:lnTo>
                  <a:pt x="10667" y="42671"/>
                </a:lnTo>
                <a:lnTo>
                  <a:pt x="6095" y="50291"/>
                </a:lnTo>
                <a:lnTo>
                  <a:pt x="4571" y="57911"/>
                </a:lnTo>
                <a:lnTo>
                  <a:pt x="1523" y="65531"/>
                </a:lnTo>
                <a:lnTo>
                  <a:pt x="1523" y="97535"/>
                </a:lnTo>
                <a:lnTo>
                  <a:pt x="10667" y="120395"/>
                </a:lnTo>
                <a:lnTo>
                  <a:pt x="10667" y="73151"/>
                </a:lnTo>
                <a:lnTo>
                  <a:pt x="12191" y="67055"/>
                </a:lnTo>
                <a:lnTo>
                  <a:pt x="13715" y="59435"/>
                </a:lnTo>
                <a:lnTo>
                  <a:pt x="15239" y="53339"/>
                </a:lnTo>
                <a:lnTo>
                  <a:pt x="18287" y="47243"/>
                </a:lnTo>
                <a:lnTo>
                  <a:pt x="21335" y="43179"/>
                </a:lnTo>
                <a:lnTo>
                  <a:pt x="21335" y="42671"/>
                </a:lnTo>
                <a:lnTo>
                  <a:pt x="30479" y="32221"/>
                </a:lnTo>
                <a:lnTo>
                  <a:pt x="30479" y="32003"/>
                </a:lnTo>
                <a:lnTo>
                  <a:pt x="32003" y="30479"/>
                </a:lnTo>
                <a:lnTo>
                  <a:pt x="32003" y="30670"/>
                </a:lnTo>
                <a:lnTo>
                  <a:pt x="42671" y="21335"/>
                </a:lnTo>
                <a:lnTo>
                  <a:pt x="42671" y="21716"/>
                </a:lnTo>
                <a:lnTo>
                  <a:pt x="47243" y="18287"/>
                </a:lnTo>
                <a:lnTo>
                  <a:pt x="53339" y="15239"/>
                </a:lnTo>
                <a:lnTo>
                  <a:pt x="60959" y="13715"/>
                </a:lnTo>
                <a:lnTo>
                  <a:pt x="67055" y="10667"/>
                </a:lnTo>
                <a:lnTo>
                  <a:pt x="88391" y="10667"/>
                </a:lnTo>
                <a:lnTo>
                  <a:pt x="103631" y="13715"/>
                </a:lnTo>
                <a:lnTo>
                  <a:pt x="109727" y="15239"/>
                </a:lnTo>
                <a:lnTo>
                  <a:pt x="115823" y="18287"/>
                </a:lnTo>
                <a:lnTo>
                  <a:pt x="120395" y="21716"/>
                </a:lnTo>
                <a:lnTo>
                  <a:pt x="120395" y="21335"/>
                </a:lnTo>
                <a:lnTo>
                  <a:pt x="131063" y="30670"/>
                </a:lnTo>
                <a:lnTo>
                  <a:pt x="131063" y="30479"/>
                </a:lnTo>
                <a:lnTo>
                  <a:pt x="132587" y="32003"/>
                </a:lnTo>
                <a:lnTo>
                  <a:pt x="132587" y="32511"/>
                </a:lnTo>
                <a:lnTo>
                  <a:pt x="140207" y="42671"/>
                </a:lnTo>
                <a:lnTo>
                  <a:pt x="140207" y="41147"/>
                </a:lnTo>
                <a:lnTo>
                  <a:pt x="144779" y="47243"/>
                </a:lnTo>
                <a:lnTo>
                  <a:pt x="147827" y="53339"/>
                </a:lnTo>
                <a:lnTo>
                  <a:pt x="149351" y="60959"/>
                </a:lnTo>
                <a:lnTo>
                  <a:pt x="150875" y="67055"/>
                </a:lnTo>
                <a:lnTo>
                  <a:pt x="152399" y="74675"/>
                </a:lnTo>
                <a:lnTo>
                  <a:pt x="152399" y="120395"/>
                </a:lnTo>
                <a:lnTo>
                  <a:pt x="161543" y="97535"/>
                </a:lnTo>
                <a:lnTo>
                  <a:pt x="161543" y="89915"/>
                </a:lnTo>
                <a:lnTo>
                  <a:pt x="163067" y="80771"/>
                </a:lnTo>
                <a:close/>
              </a:path>
              <a:path w="163195" h="163195">
                <a:moveTo>
                  <a:pt x="22859" y="121919"/>
                </a:moveTo>
                <a:lnTo>
                  <a:pt x="18287" y="115823"/>
                </a:lnTo>
                <a:lnTo>
                  <a:pt x="15239" y="109727"/>
                </a:lnTo>
                <a:lnTo>
                  <a:pt x="13715" y="102107"/>
                </a:lnTo>
                <a:lnTo>
                  <a:pt x="10667" y="96011"/>
                </a:lnTo>
                <a:lnTo>
                  <a:pt x="10667" y="120395"/>
                </a:lnTo>
                <a:lnTo>
                  <a:pt x="13715" y="126491"/>
                </a:lnTo>
                <a:lnTo>
                  <a:pt x="15239" y="126491"/>
                </a:lnTo>
                <a:lnTo>
                  <a:pt x="21335" y="134619"/>
                </a:lnTo>
                <a:lnTo>
                  <a:pt x="21335" y="120395"/>
                </a:lnTo>
                <a:lnTo>
                  <a:pt x="22859" y="121919"/>
                </a:lnTo>
                <a:close/>
              </a:path>
              <a:path w="163195" h="163195">
                <a:moveTo>
                  <a:pt x="22859" y="41147"/>
                </a:moveTo>
                <a:lnTo>
                  <a:pt x="21335" y="42671"/>
                </a:lnTo>
                <a:lnTo>
                  <a:pt x="21335" y="43179"/>
                </a:lnTo>
                <a:lnTo>
                  <a:pt x="22859" y="41147"/>
                </a:lnTo>
                <a:close/>
              </a:path>
              <a:path w="163195" h="163195">
                <a:moveTo>
                  <a:pt x="31034" y="131479"/>
                </a:moveTo>
                <a:lnTo>
                  <a:pt x="21335" y="120395"/>
                </a:lnTo>
                <a:lnTo>
                  <a:pt x="21335" y="134619"/>
                </a:lnTo>
                <a:lnTo>
                  <a:pt x="24383" y="138683"/>
                </a:lnTo>
                <a:lnTo>
                  <a:pt x="30479" y="143255"/>
                </a:lnTo>
                <a:lnTo>
                  <a:pt x="30479" y="131063"/>
                </a:lnTo>
                <a:lnTo>
                  <a:pt x="31034" y="131479"/>
                </a:lnTo>
                <a:close/>
              </a:path>
              <a:path w="163195" h="163195">
                <a:moveTo>
                  <a:pt x="32003" y="30479"/>
                </a:moveTo>
                <a:lnTo>
                  <a:pt x="30479" y="32003"/>
                </a:lnTo>
                <a:lnTo>
                  <a:pt x="31292" y="31292"/>
                </a:lnTo>
                <a:lnTo>
                  <a:pt x="32003" y="30479"/>
                </a:lnTo>
                <a:close/>
              </a:path>
              <a:path w="163195" h="163195">
                <a:moveTo>
                  <a:pt x="31292" y="31292"/>
                </a:moveTo>
                <a:lnTo>
                  <a:pt x="30479" y="32003"/>
                </a:lnTo>
                <a:lnTo>
                  <a:pt x="30479" y="32221"/>
                </a:lnTo>
                <a:lnTo>
                  <a:pt x="31292" y="31292"/>
                </a:lnTo>
                <a:close/>
              </a:path>
              <a:path w="163195" h="163195">
                <a:moveTo>
                  <a:pt x="32003" y="132587"/>
                </a:moveTo>
                <a:lnTo>
                  <a:pt x="31034" y="131479"/>
                </a:lnTo>
                <a:lnTo>
                  <a:pt x="30479" y="131063"/>
                </a:lnTo>
                <a:lnTo>
                  <a:pt x="32003" y="132587"/>
                </a:lnTo>
                <a:close/>
              </a:path>
              <a:path w="163195" h="163195">
                <a:moveTo>
                  <a:pt x="32003" y="144398"/>
                </a:moveTo>
                <a:lnTo>
                  <a:pt x="32003" y="132587"/>
                </a:lnTo>
                <a:lnTo>
                  <a:pt x="30479" y="131063"/>
                </a:lnTo>
                <a:lnTo>
                  <a:pt x="30479" y="143255"/>
                </a:lnTo>
                <a:lnTo>
                  <a:pt x="32003" y="144398"/>
                </a:lnTo>
                <a:close/>
              </a:path>
              <a:path w="163195" h="163195">
                <a:moveTo>
                  <a:pt x="42671" y="140207"/>
                </a:moveTo>
                <a:lnTo>
                  <a:pt x="31034" y="131479"/>
                </a:lnTo>
                <a:lnTo>
                  <a:pt x="32003" y="132587"/>
                </a:lnTo>
                <a:lnTo>
                  <a:pt x="32003" y="144398"/>
                </a:lnTo>
                <a:lnTo>
                  <a:pt x="36575" y="147827"/>
                </a:lnTo>
                <a:lnTo>
                  <a:pt x="36575" y="149351"/>
                </a:lnTo>
                <a:lnTo>
                  <a:pt x="41147" y="151637"/>
                </a:lnTo>
                <a:lnTo>
                  <a:pt x="41147" y="140207"/>
                </a:lnTo>
                <a:lnTo>
                  <a:pt x="42671" y="140207"/>
                </a:lnTo>
                <a:close/>
              </a:path>
              <a:path w="163195" h="163195">
                <a:moveTo>
                  <a:pt x="32003" y="30670"/>
                </a:moveTo>
                <a:lnTo>
                  <a:pt x="32003" y="30479"/>
                </a:lnTo>
                <a:lnTo>
                  <a:pt x="31292" y="31292"/>
                </a:lnTo>
                <a:lnTo>
                  <a:pt x="32003" y="30670"/>
                </a:lnTo>
                <a:close/>
              </a:path>
              <a:path w="163195" h="163195">
                <a:moveTo>
                  <a:pt x="42671" y="21716"/>
                </a:moveTo>
                <a:lnTo>
                  <a:pt x="42671" y="21335"/>
                </a:lnTo>
                <a:lnTo>
                  <a:pt x="41147" y="22859"/>
                </a:lnTo>
                <a:lnTo>
                  <a:pt x="42671" y="21716"/>
                </a:lnTo>
                <a:close/>
              </a:path>
              <a:path w="163195" h="163195">
                <a:moveTo>
                  <a:pt x="131978" y="131521"/>
                </a:moveTo>
                <a:lnTo>
                  <a:pt x="120395" y="140207"/>
                </a:lnTo>
                <a:lnTo>
                  <a:pt x="115823" y="144779"/>
                </a:lnTo>
                <a:lnTo>
                  <a:pt x="109727" y="147827"/>
                </a:lnTo>
                <a:lnTo>
                  <a:pt x="102107" y="149351"/>
                </a:lnTo>
                <a:lnTo>
                  <a:pt x="96011" y="150875"/>
                </a:lnTo>
                <a:lnTo>
                  <a:pt x="88391" y="152399"/>
                </a:lnTo>
                <a:lnTo>
                  <a:pt x="73151" y="152399"/>
                </a:lnTo>
                <a:lnTo>
                  <a:pt x="67055" y="150875"/>
                </a:lnTo>
                <a:lnTo>
                  <a:pt x="59435" y="149351"/>
                </a:lnTo>
                <a:lnTo>
                  <a:pt x="53339" y="147827"/>
                </a:lnTo>
                <a:lnTo>
                  <a:pt x="47243" y="144779"/>
                </a:lnTo>
                <a:lnTo>
                  <a:pt x="41147" y="140207"/>
                </a:lnTo>
                <a:lnTo>
                  <a:pt x="41147" y="151637"/>
                </a:lnTo>
                <a:lnTo>
                  <a:pt x="42671" y="152399"/>
                </a:lnTo>
                <a:lnTo>
                  <a:pt x="65531" y="161543"/>
                </a:lnTo>
                <a:lnTo>
                  <a:pt x="73151" y="161543"/>
                </a:lnTo>
                <a:lnTo>
                  <a:pt x="82295" y="163067"/>
                </a:lnTo>
                <a:lnTo>
                  <a:pt x="105155" y="158495"/>
                </a:lnTo>
                <a:lnTo>
                  <a:pt x="120395" y="152399"/>
                </a:lnTo>
                <a:lnTo>
                  <a:pt x="131063" y="144398"/>
                </a:lnTo>
                <a:lnTo>
                  <a:pt x="131063" y="132587"/>
                </a:lnTo>
                <a:lnTo>
                  <a:pt x="131978" y="131521"/>
                </a:lnTo>
                <a:close/>
              </a:path>
              <a:path w="163195" h="163195">
                <a:moveTo>
                  <a:pt x="121919" y="22859"/>
                </a:moveTo>
                <a:lnTo>
                  <a:pt x="120395" y="21335"/>
                </a:lnTo>
                <a:lnTo>
                  <a:pt x="120395" y="21716"/>
                </a:lnTo>
                <a:lnTo>
                  <a:pt x="121919" y="22859"/>
                </a:lnTo>
                <a:close/>
              </a:path>
              <a:path w="163195" h="163195">
                <a:moveTo>
                  <a:pt x="132587" y="32003"/>
                </a:moveTo>
                <a:lnTo>
                  <a:pt x="131063" y="30479"/>
                </a:lnTo>
                <a:lnTo>
                  <a:pt x="131479" y="31034"/>
                </a:lnTo>
                <a:lnTo>
                  <a:pt x="132587" y="32003"/>
                </a:lnTo>
                <a:close/>
              </a:path>
              <a:path w="163195" h="163195">
                <a:moveTo>
                  <a:pt x="131479" y="31034"/>
                </a:moveTo>
                <a:lnTo>
                  <a:pt x="131063" y="30479"/>
                </a:lnTo>
                <a:lnTo>
                  <a:pt x="131063" y="30670"/>
                </a:lnTo>
                <a:lnTo>
                  <a:pt x="131479" y="31034"/>
                </a:lnTo>
                <a:close/>
              </a:path>
              <a:path w="163195" h="163195">
                <a:moveTo>
                  <a:pt x="132587" y="131063"/>
                </a:moveTo>
                <a:lnTo>
                  <a:pt x="131978" y="131521"/>
                </a:lnTo>
                <a:lnTo>
                  <a:pt x="131063" y="132587"/>
                </a:lnTo>
                <a:lnTo>
                  <a:pt x="132587" y="131063"/>
                </a:lnTo>
                <a:close/>
              </a:path>
              <a:path w="163195" h="163195">
                <a:moveTo>
                  <a:pt x="132587" y="143255"/>
                </a:moveTo>
                <a:lnTo>
                  <a:pt x="132587" y="131063"/>
                </a:lnTo>
                <a:lnTo>
                  <a:pt x="131063" y="132587"/>
                </a:lnTo>
                <a:lnTo>
                  <a:pt x="131063" y="144398"/>
                </a:lnTo>
                <a:lnTo>
                  <a:pt x="132587" y="143255"/>
                </a:lnTo>
                <a:close/>
              </a:path>
              <a:path w="163195" h="163195">
                <a:moveTo>
                  <a:pt x="132587" y="32511"/>
                </a:moveTo>
                <a:lnTo>
                  <a:pt x="132587" y="32003"/>
                </a:lnTo>
                <a:lnTo>
                  <a:pt x="131479" y="31034"/>
                </a:lnTo>
                <a:lnTo>
                  <a:pt x="132587" y="32511"/>
                </a:lnTo>
                <a:close/>
              </a:path>
              <a:path w="163195" h="163195">
                <a:moveTo>
                  <a:pt x="152399" y="120395"/>
                </a:moveTo>
                <a:lnTo>
                  <a:pt x="152399" y="88391"/>
                </a:lnTo>
                <a:lnTo>
                  <a:pt x="149351" y="103631"/>
                </a:lnTo>
                <a:lnTo>
                  <a:pt x="147827" y="109727"/>
                </a:lnTo>
                <a:lnTo>
                  <a:pt x="144779" y="115823"/>
                </a:lnTo>
                <a:lnTo>
                  <a:pt x="140207" y="121919"/>
                </a:lnTo>
                <a:lnTo>
                  <a:pt x="131978" y="131521"/>
                </a:lnTo>
                <a:lnTo>
                  <a:pt x="132587" y="131063"/>
                </a:lnTo>
                <a:lnTo>
                  <a:pt x="132587" y="143255"/>
                </a:lnTo>
                <a:lnTo>
                  <a:pt x="138683" y="138683"/>
                </a:lnTo>
                <a:lnTo>
                  <a:pt x="149351" y="126491"/>
                </a:lnTo>
                <a:lnTo>
                  <a:pt x="152399" y="1203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441832" y="263499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199"/>
                </a:lnTo>
              </a:path>
            </a:pathLst>
          </a:custGeom>
          <a:ln w="38099">
            <a:solidFill>
              <a:srgbClr val="65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431926" y="2467355"/>
            <a:ext cx="248920" cy="184785"/>
          </a:xfrm>
          <a:custGeom>
            <a:avLst/>
            <a:gdLst/>
            <a:ahLst/>
            <a:cxnLst/>
            <a:rect l="l" t="t" r="r" b="b"/>
            <a:pathLst>
              <a:path w="248920" h="184785">
                <a:moveTo>
                  <a:pt x="248411" y="32003"/>
                </a:moveTo>
                <a:lnTo>
                  <a:pt x="228599" y="0"/>
                </a:lnTo>
                <a:lnTo>
                  <a:pt x="0" y="152399"/>
                </a:lnTo>
                <a:lnTo>
                  <a:pt x="19811" y="184403"/>
                </a:lnTo>
                <a:lnTo>
                  <a:pt x="248411" y="32003"/>
                </a:lnTo>
                <a:close/>
              </a:path>
            </a:pathLst>
          </a:custGeom>
          <a:solidFill>
            <a:srgbClr val="65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54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16113" y="724407"/>
            <a:ext cx="7990205" cy="696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189345" algn="l"/>
              </a:tabLst>
            </a:pPr>
            <a:r>
              <a:rPr dirty="0" spc="-5">
                <a:solidFill>
                  <a:srgbClr val="FF0000"/>
                </a:solidFill>
              </a:rPr>
              <a:t>FATTORE</a:t>
            </a:r>
            <a:r>
              <a:rPr dirty="0">
                <a:solidFill>
                  <a:srgbClr val="FF0000"/>
                </a:solidFill>
              </a:rPr>
              <a:t> DI</a:t>
            </a:r>
            <a:r>
              <a:rPr dirty="0" spc="1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CADUTA	</a:t>
            </a:r>
            <a:r>
              <a:rPr dirty="0" spc="-5">
                <a:solidFill>
                  <a:srgbClr val="FFFF00"/>
                </a:solidFill>
              </a:rPr>
              <a:t>h/L </a:t>
            </a:r>
            <a:r>
              <a:rPr dirty="0">
                <a:solidFill>
                  <a:srgbClr val="FFFF00"/>
                </a:solidFill>
              </a:rPr>
              <a:t>=</a:t>
            </a:r>
            <a:r>
              <a:rPr dirty="0" spc="-80">
                <a:solidFill>
                  <a:srgbClr val="FFFF00"/>
                </a:solidFill>
              </a:rPr>
              <a:t> </a:t>
            </a:r>
            <a:r>
              <a:rPr dirty="0">
                <a:solidFill>
                  <a:srgbClr val="FF00FF"/>
                </a:solidFill>
              </a:rPr>
              <a:t>1</a:t>
            </a:r>
          </a:p>
        </p:txBody>
      </p:sp>
      <p:sp>
        <p:nvSpPr>
          <p:cNvPr id="18" name="object 18"/>
          <p:cNvSpPr/>
          <p:nvPr/>
        </p:nvSpPr>
        <p:spPr>
          <a:xfrm>
            <a:off x="2593725" y="2464308"/>
            <a:ext cx="5591555" cy="562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88670" y="3015995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799" y="114299"/>
                </a:moveTo>
                <a:lnTo>
                  <a:pt x="275734" y="47073"/>
                </a:lnTo>
                <a:lnTo>
                  <a:pt x="242913" y="22238"/>
                </a:lnTo>
                <a:lnTo>
                  <a:pt x="201021" y="5888"/>
                </a:lnTo>
                <a:lnTo>
                  <a:pt x="152399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299"/>
                </a:lnTo>
                <a:lnTo>
                  <a:pt x="7802" y="150766"/>
                </a:lnTo>
                <a:lnTo>
                  <a:pt x="29504" y="182185"/>
                </a:lnTo>
                <a:lnTo>
                  <a:pt x="62544" y="206800"/>
                </a:lnTo>
                <a:lnTo>
                  <a:pt x="104363" y="222857"/>
                </a:lnTo>
                <a:lnTo>
                  <a:pt x="152399" y="228599"/>
                </a:lnTo>
                <a:lnTo>
                  <a:pt x="201021" y="222857"/>
                </a:lnTo>
                <a:lnTo>
                  <a:pt x="242913" y="206800"/>
                </a:lnTo>
                <a:lnTo>
                  <a:pt x="275734" y="182185"/>
                </a:lnTo>
                <a:lnTo>
                  <a:pt x="297143" y="150766"/>
                </a:lnTo>
                <a:lnTo>
                  <a:pt x="304799" y="1142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84097" y="3011423"/>
            <a:ext cx="315595" cy="239395"/>
          </a:xfrm>
          <a:custGeom>
            <a:avLst/>
            <a:gdLst/>
            <a:ahLst/>
            <a:cxnLst/>
            <a:rect l="l" t="t" r="r" b="b"/>
            <a:pathLst>
              <a:path w="315595" h="239394">
                <a:moveTo>
                  <a:pt x="1523" y="131063"/>
                </a:moveTo>
                <a:lnTo>
                  <a:pt x="1523" y="108203"/>
                </a:lnTo>
                <a:lnTo>
                  <a:pt x="0" y="120395"/>
                </a:lnTo>
                <a:lnTo>
                  <a:pt x="1523" y="131063"/>
                </a:lnTo>
                <a:close/>
              </a:path>
              <a:path w="315595" h="239394">
                <a:moveTo>
                  <a:pt x="315467" y="118871"/>
                </a:moveTo>
                <a:lnTo>
                  <a:pt x="295655" y="62483"/>
                </a:lnTo>
                <a:lnTo>
                  <a:pt x="257555" y="27431"/>
                </a:lnTo>
                <a:lnTo>
                  <a:pt x="231647" y="15239"/>
                </a:lnTo>
                <a:lnTo>
                  <a:pt x="217931" y="9143"/>
                </a:lnTo>
                <a:lnTo>
                  <a:pt x="204215" y="6095"/>
                </a:lnTo>
                <a:lnTo>
                  <a:pt x="188975" y="3047"/>
                </a:lnTo>
                <a:lnTo>
                  <a:pt x="173735" y="1523"/>
                </a:lnTo>
                <a:lnTo>
                  <a:pt x="156971" y="0"/>
                </a:lnTo>
                <a:lnTo>
                  <a:pt x="126491" y="3047"/>
                </a:lnTo>
                <a:lnTo>
                  <a:pt x="96011" y="9143"/>
                </a:lnTo>
                <a:lnTo>
                  <a:pt x="83819" y="15239"/>
                </a:lnTo>
                <a:lnTo>
                  <a:pt x="70103" y="21335"/>
                </a:lnTo>
                <a:lnTo>
                  <a:pt x="36575" y="44195"/>
                </a:lnTo>
                <a:lnTo>
                  <a:pt x="7619" y="83819"/>
                </a:lnTo>
                <a:lnTo>
                  <a:pt x="1523" y="106679"/>
                </a:lnTo>
                <a:lnTo>
                  <a:pt x="1523" y="132587"/>
                </a:lnTo>
                <a:lnTo>
                  <a:pt x="4571" y="144779"/>
                </a:lnTo>
                <a:lnTo>
                  <a:pt x="7619" y="155447"/>
                </a:lnTo>
                <a:lnTo>
                  <a:pt x="10667" y="160781"/>
                </a:lnTo>
                <a:lnTo>
                  <a:pt x="10667" y="108203"/>
                </a:lnTo>
                <a:lnTo>
                  <a:pt x="16763" y="86867"/>
                </a:lnTo>
                <a:lnTo>
                  <a:pt x="53339" y="42671"/>
                </a:lnTo>
                <a:lnTo>
                  <a:pt x="86867" y="22859"/>
                </a:lnTo>
                <a:lnTo>
                  <a:pt x="128015" y="12191"/>
                </a:lnTo>
                <a:lnTo>
                  <a:pt x="143255" y="10667"/>
                </a:lnTo>
                <a:lnTo>
                  <a:pt x="173735" y="10667"/>
                </a:lnTo>
                <a:lnTo>
                  <a:pt x="216407" y="18287"/>
                </a:lnTo>
                <a:lnTo>
                  <a:pt x="252983" y="35051"/>
                </a:lnTo>
                <a:lnTo>
                  <a:pt x="262127" y="42671"/>
                </a:lnTo>
                <a:lnTo>
                  <a:pt x="272795" y="50291"/>
                </a:lnTo>
                <a:lnTo>
                  <a:pt x="288035" y="68579"/>
                </a:lnTo>
                <a:lnTo>
                  <a:pt x="294131" y="77723"/>
                </a:lnTo>
                <a:lnTo>
                  <a:pt x="298703" y="88391"/>
                </a:lnTo>
                <a:lnTo>
                  <a:pt x="303275" y="97535"/>
                </a:lnTo>
                <a:lnTo>
                  <a:pt x="304799" y="108203"/>
                </a:lnTo>
                <a:lnTo>
                  <a:pt x="304799" y="160781"/>
                </a:lnTo>
                <a:lnTo>
                  <a:pt x="307847" y="155447"/>
                </a:lnTo>
                <a:lnTo>
                  <a:pt x="312419" y="143255"/>
                </a:lnTo>
                <a:lnTo>
                  <a:pt x="315467" y="118871"/>
                </a:lnTo>
                <a:close/>
              </a:path>
              <a:path w="315595" h="239394">
                <a:moveTo>
                  <a:pt x="304799" y="160781"/>
                </a:moveTo>
                <a:lnTo>
                  <a:pt x="304799" y="131063"/>
                </a:lnTo>
                <a:lnTo>
                  <a:pt x="298703" y="152399"/>
                </a:lnTo>
                <a:lnTo>
                  <a:pt x="294131" y="161543"/>
                </a:lnTo>
                <a:lnTo>
                  <a:pt x="262127" y="196595"/>
                </a:lnTo>
                <a:lnTo>
                  <a:pt x="228599" y="216407"/>
                </a:lnTo>
                <a:lnTo>
                  <a:pt x="187451" y="227075"/>
                </a:lnTo>
                <a:lnTo>
                  <a:pt x="172211" y="228599"/>
                </a:lnTo>
                <a:lnTo>
                  <a:pt x="141731" y="228599"/>
                </a:lnTo>
                <a:lnTo>
                  <a:pt x="128015" y="227075"/>
                </a:lnTo>
                <a:lnTo>
                  <a:pt x="112775" y="224027"/>
                </a:lnTo>
                <a:lnTo>
                  <a:pt x="99059" y="220979"/>
                </a:lnTo>
                <a:lnTo>
                  <a:pt x="86867" y="214883"/>
                </a:lnTo>
                <a:lnTo>
                  <a:pt x="74675" y="210311"/>
                </a:lnTo>
                <a:lnTo>
                  <a:pt x="62483" y="204215"/>
                </a:lnTo>
                <a:lnTo>
                  <a:pt x="53339" y="196595"/>
                </a:lnTo>
                <a:lnTo>
                  <a:pt x="42671" y="188975"/>
                </a:lnTo>
                <a:lnTo>
                  <a:pt x="27431" y="170687"/>
                </a:lnTo>
                <a:lnTo>
                  <a:pt x="21335" y="161543"/>
                </a:lnTo>
                <a:lnTo>
                  <a:pt x="16763" y="150875"/>
                </a:lnTo>
                <a:lnTo>
                  <a:pt x="12191" y="141731"/>
                </a:lnTo>
                <a:lnTo>
                  <a:pt x="10667" y="131063"/>
                </a:lnTo>
                <a:lnTo>
                  <a:pt x="10667" y="160781"/>
                </a:lnTo>
                <a:lnTo>
                  <a:pt x="36575" y="196595"/>
                </a:lnTo>
                <a:lnTo>
                  <a:pt x="70103" y="219455"/>
                </a:lnTo>
                <a:lnTo>
                  <a:pt x="83819" y="224027"/>
                </a:lnTo>
                <a:lnTo>
                  <a:pt x="97535" y="230123"/>
                </a:lnTo>
                <a:lnTo>
                  <a:pt x="111251" y="233171"/>
                </a:lnTo>
                <a:lnTo>
                  <a:pt x="126491" y="236219"/>
                </a:lnTo>
                <a:lnTo>
                  <a:pt x="141731" y="237743"/>
                </a:lnTo>
                <a:lnTo>
                  <a:pt x="158495" y="239267"/>
                </a:lnTo>
                <a:lnTo>
                  <a:pt x="188975" y="236219"/>
                </a:lnTo>
                <a:lnTo>
                  <a:pt x="245363" y="217931"/>
                </a:lnTo>
                <a:lnTo>
                  <a:pt x="278891" y="195071"/>
                </a:lnTo>
                <a:lnTo>
                  <a:pt x="295655" y="176783"/>
                </a:lnTo>
                <a:lnTo>
                  <a:pt x="304799" y="16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64870" y="3092195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152399" y="38099"/>
                </a:moveTo>
                <a:lnTo>
                  <a:pt x="146494" y="23788"/>
                </a:lnTo>
                <a:lnTo>
                  <a:pt x="130301" y="11620"/>
                </a:lnTo>
                <a:lnTo>
                  <a:pt x="106108" y="3167"/>
                </a:lnTo>
                <a:lnTo>
                  <a:pt x="76199" y="0"/>
                </a:lnTo>
                <a:lnTo>
                  <a:pt x="46934" y="3167"/>
                </a:lnTo>
                <a:lnTo>
                  <a:pt x="22669" y="11620"/>
                </a:lnTo>
                <a:lnTo>
                  <a:pt x="6119" y="23788"/>
                </a:lnTo>
                <a:lnTo>
                  <a:pt x="0" y="38099"/>
                </a:lnTo>
                <a:lnTo>
                  <a:pt x="6119" y="53054"/>
                </a:lnTo>
                <a:lnTo>
                  <a:pt x="22669" y="65150"/>
                </a:lnTo>
                <a:lnTo>
                  <a:pt x="46934" y="73247"/>
                </a:lnTo>
                <a:lnTo>
                  <a:pt x="76199" y="76199"/>
                </a:lnTo>
                <a:lnTo>
                  <a:pt x="106108" y="73247"/>
                </a:lnTo>
                <a:lnTo>
                  <a:pt x="130301" y="65150"/>
                </a:lnTo>
                <a:lnTo>
                  <a:pt x="146494" y="53054"/>
                </a:lnTo>
                <a:lnTo>
                  <a:pt x="152399" y="380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60297" y="3087623"/>
            <a:ext cx="163195" cy="86995"/>
          </a:xfrm>
          <a:custGeom>
            <a:avLst/>
            <a:gdLst/>
            <a:ahLst/>
            <a:cxnLst/>
            <a:rect l="l" t="t" r="r" b="b"/>
            <a:pathLst>
              <a:path w="163195" h="86994">
                <a:moveTo>
                  <a:pt x="1523" y="47243"/>
                </a:moveTo>
                <a:lnTo>
                  <a:pt x="1523" y="39623"/>
                </a:lnTo>
                <a:lnTo>
                  <a:pt x="0" y="42671"/>
                </a:lnTo>
                <a:lnTo>
                  <a:pt x="0" y="44195"/>
                </a:lnTo>
                <a:lnTo>
                  <a:pt x="1523" y="47243"/>
                </a:lnTo>
                <a:close/>
              </a:path>
              <a:path w="163195" h="86994">
                <a:moveTo>
                  <a:pt x="4571" y="56387"/>
                </a:moveTo>
                <a:lnTo>
                  <a:pt x="4571" y="30479"/>
                </a:lnTo>
                <a:lnTo>
                  <a:pt x="3047" y="33527"/>
                </a:lnTo>
                <a:lnTo>
                  <a:pt x="1523" y="35051"/>
                </a:lnTo>
                <a:lnTo>
                  <a:pt x="1523" y="51815"/>
                </a:lnTo>
                <a:lnTo>
                  <a:pt x="3047" y="53339"/>
                </a:lnTo>
                <a:lnTo>
                  <a:pt x="4571" y="56387"/>
                </a:lnTo>
                <a:close/>
              </a:path>
              <a:path w="163195" h="86994">
                <a:moveTo>
                  <a:pt x="158495" y="57911"/>
                </a:moveTo>
                <a:lnTo>
                  <a:pt x="158495" y="28955"/>
                </a:lnTo>
                <a:lnTo>
                  <a:pt x="147827" y="18287"/>
                </a:lnTo>
                <a:lnTo>
                  <a:pt x="111251" y="3047"/>
                </a:lnTo>
                <a:lnTo>
                  <a:pt x="80771" y="0"/>
                </a:lnTo>
                <a:lnTo>
                  <a:pt x="50291" y="3047"/>
                </a:lnTo>
                <a:lnTo>
                  <a:pt x="15239" y="18287"/>
                </a:lnTo>
                <a:lnTo>
                  <a:pt x="7619" y="25907"/>
                </a:lnTo>
                <a:lnTo>
                  <a:pt x="4571" y="28955"/>
                </a:lnTo>
                <a:lnTo>
                  <a:pt x="4571" y="57911"/>
                </a:lnTo>
                <a:lnTo>
                  <a:pt x="10667" y="64007"/>
                </a:lnTo>
                <a:lnTo>
                  <a:pt x="10667" y="38099"/>
                </a:lnTo>
                <a:lnTo>
                  <a:pt x="12191" y="33527"/>
                </a:lnTo>
                <a:lnTo>
                  <a:pt x="12191" y="35051"/>
                </a:lnTo>
                <a:lnTo>
                  <a:pt x="21335" y="25907"/>
                </a:lnTo>
                <a:lnTo>
                  <a:pt x="28955" y="22097"/>
                </a:lnTo>
                <a:lnTo>
                  <a:pt x="28955" y="21335"/>
                </a:lnTo>
                <a:lnTo>
                  <a:pt x="53339" y="12191"/>
                </a:lnTo>
                <a:lnTo>
                  <a:pt x="67055" y="10667"/>
                </a:lnTo>
                <a:lnTo>
                  <a:pt x="96011" y="10667"/>
                </a:lnTo>
                <a:lnTo>
                  <a:pt x="123443" y="16763"/>
                </a:lnTo>
                <a:lnTo>
                  <a:pt x="134111" y="21335"/>
                </a:lnTo>
                <a:lnTo>
                  <a:pt x="134111" y="22097"/>
                </a:lnTo>
                <a:lnTo>
                  <a:pt x="141731" y="25907"/>
                </a:lnTo>
                <a:lnTo>
                  <a:pt x="150875" y="35051"/>
                </a:lnTo>
                <a:lnTo>
                  <a:pt x="150875" y="35813"/>
                </a:lnTo>
                <a:lnTo>
                  <a:pt x="152399" y="38099"/>
                </a:lnTo>
                <a:lnTo>
                  <a:pt x="152399" y="65531"/>
                </a:lnTo>
                <a:lnTo>
                  <a:pt x="155447" y="60959"/>
                </a:lnTo>
                <a:lnTo>
                  <a:pt x="158495" y="57911"/>
                </a:lnTo>
                <a:close/>
              </a:path>
              <a:path w="163195" h="86994">
                <a:moveTo>
                  <a:pt x="30479" y="65531"/>
                </a:moveTo>
                <a:lnTo>
                  <a:pt x="21335" y="60959"/>
                </a:lnTo>
                <a:lnTo>
                  <a:pt x="12191" y="51815"/>
                </a:lnTo>
                <a:lnTo>
                  <a:pt x="10667" y="48767"/>
                </a:lnTo>
                <a:lnTo>
                  <a:pt x="10667" y="64007"/>
                </a:lnTo>
                <a:lnTo>
                  <a:pt x="15239" y="68579"/>
                </a:lnTo>
                <a:lnTo>
                  <a:pt x="25907" y="74675"/>
                </a:lnTo>
                <a:lnTo>
                  <a:pt x="28955" y="75818"/>
                </a:lnTo>
                <a:lnTo>
                  <a:pt x="28955" y="65531"/>
                </a:lnTo>
                <a:lnTo>
                  <a:pt x="30479" y="65531"/>
                </a:lnTo>
                <a:close/>
              </a:path>
              <a:path w="163195" h="86994">
                <a:moveTo>
                  <a:pt x="30479" y="21335"/>
                </a:moveTo>
                <a:lnTo>
                  <a:pt x="28955" y="21335"/>
                </a:lnTo>
                <a:lnTo>
                  <a:pt x="28955" y="22097"/>
                </a:lnTo>
                <a:lnTo>
                  <a:pt x="30479" y="21335"/>
                </a:lnTo>
                <a:close/>
              </a:path>
              <a:path w="163195" h="86994">
                <a:moveTo>
                  <a:pt x="134111" y="75982"/>
                </a:moveTo>
                <a:lnTo>
                  <a:pt x="134111" y="65531"/>
                </a:lnTo>
                <a:lnTo>
                  <a:pt x="109727" y="74675"/>
                </a:lnTo>
                <a:lnTo>
                  <a:pt x="96011" y="76199"/>
                </a:lnTo>
                <a:lnTo>
                  <a:pt x="67055" y="76199"/>
                </a:lnTo>
                <a:lnTo>
                  <a:pt x="39623" y="70103"/>
                </a:lnTo>
                <a:lnTo>
                  <a:pt x="28955" y="65531"/>
                </a:lnTo>
                <a:lnTo>
                  <a:pt x="28955" y="75818"/>
                </a:lnTo>
                <a:lnTo>
                  <a:pt x="38099" y="79247"/>
                </a:lnTo>
                <a:lnTo>
                  <a:pt x="51815" y="83819"/>
                </a:lnTo>
                <a:lnTo>
                  <a:pt x="65531" y="85343"/>
                </a:lnTo>
                <a:lnTo>
                  <a:pt x="82295" y="86867"/>
                </a:lnTo>
                <a:lnTo>
                  <a:pt x="112775" y="83819"/>
                </a:lnTo>
                <a:lnTo>
                  <a:pt x="126491" y="79247"/>
                </a:lnTo>
                <a:lnTo>
                  <a:pt x="134111" y="75982"/>
                </a:lnTo>
                <a:close/>
              </a:path>
              <a:path w="163195" h="86994">
                <a:moveTo>
                  <a:pt x="134111" y="22097"/>
                </a:moveTo>
                <a:lnTo>
                  <a:pt x="134111" y="21335"/>
                </a:lnTo>
                <a:lnTo>
                  <a:pt x="132587" y="21335"/>
                </a:lnTo>
                <a:lnTo>
                  <a:pt x="134111" y="22097"/>
                </a:lnTo>
                <a:close/>
              </a:path>
              <a:path w="163195" h="86994">
                <a:moveTo>
                  <a:pt x="150875" y="66547"/>
                </a:moveTo>
                <a:lnTo>
                  <a:pt x="150875" y="51815"/>
                </a:lnTo>
                <a:lnTo>
                  <a:pt x="141731" y="60959"/>
                </a:lnTo>
                <a:lnTo>
                  <a:pt x="132587" y="65531"/>
                </a:lnTo>
                <a:lnTo>
                  <a:pt x="134111" y="65531"/>
                </a:lnTo>
                <a:lnTo>
                  <a:pt x="134111" y="75982"/>
                </a:lnTo>
                <a:lnTo>
                  <a:pt x="137159" y="74675"/>
                </a:lnTo>
                <a:lnTo>
                  <a:pt x="147827" y="68579"/>
                </a:lnTo>
                <a:lnTo>
                  <a:pt x="150875" y="66547"/>
                </a:lnTo>
                <a:close/>
              </a:path>
              <a:path w="163195" h="86994">
                <a:moveTo>
                  <a:pt x="150875" y="35813"/>
                </a:moveTo>
                <a:lnTo>
                  <a:pt x="150875" y="35051"/>
                </a:lnTo>
                <a:lnTo>
                  <a:pt x="149351" y="33527"/>
                </a:lnTo>
                <a:lnTo>
                  <a:pt x="150875" y="35813"/>
                </a:lnTo>
                <a:close/>
              </a:path>
              <a:path w="163195" h="86994">
                <a:moveTo>
                  <a:pt x="152399" y="65531"/>
                </a:moveTo>
                <a:lnTo>
                  <a:pt x="152399" y="48767"/>
                </a:lnTo>
                <a:lnTo>
                  <a:pt x="149351" y="51815"/>
                </a:lnTo>
                <a:lnTo>
                  <a:pt x="150875" y="51815"/>
                </a:lnTo>
                <a:lnTo>
                  <a:pt x="150875" y="66547"/>
                </a:lnTo>
                <a:lnTo>
                  <a:pt x="152399" y="65531"/>
                </a:lnTo>
                <a:close/>
              </a:path>
              <a:path w="163195" h="86994">
                <a:moveTo>
                  <a:pt x="152399" y="41147"/>
                </a:moveTo>
                <a:lnTo>
                  <a:pt x="152399" y="38099"/>
                </a:lnTo>
                <a:lnTo>
                  <a:pt x="150875" y="36575"/>
                </a:lnTo>
                <a:lnTo>
                  <a:pt x="152399" y="41147"/>
                </a:lnTo>
                <a:close/>
              </a:path>
              <a:path w="163195" h="86994">
                <a:moveTo>
                  <a:pt x="152399" y="48767"/>
                </a:moveTo>
                <a:lnTo>
                  <a:pt x="152399" y="45719"/>
                </a:lnTo>
                <a:lnTo>
                  <a:pt x="150875" y="50291"/>
                </a:lnTo>
                <a:lnTo>
                  <a:pt x="152399" y="48767"/>
                </a:lnTo>
                <a:close/>
              </a:path>
              <a:path w="163195" h="86994">
                <a:moveTo>
                  <a:pt x="160019" y="53339"/>
                </a:moveTo>
                <a:lnTo>
                  <a:pt x="160019" y="33527"/>
                </a:lnTo>
                <a:lnTo>
                  <a:pt x="158495" y="30479"/>
                </a:lnTo>
                <a:lnTo>
                  <a:pt x="158495" y="56387"/>
                </a:lnTo>
                <a:lnTo>
                  <a:pt x="160019" y="53339"/>
                </a:lnTo>
                <a:close/>
              </a:path>
              <a:path w="163195" h="86994">
                <a:moveTo>
                  <a:pt x="161543" y="48767"/>
                </a:moveTo>
                <a:lnTo>
                  <a:pt x="161543" y="38099"/>
                </a:lnTo>
                <a:lnTo>
                  <a:pt x="160019" y="35051"/>
                </a:lnTo>
                <a:lnTo>
                  <a:pt x="160019" y="51815"/>
                </a:lnTo>
                <a:lnTo>
                  <a:pt x="161543" y="48767"/>
                </a:lnTo>
                <a:close/>
              </a:path>
              <a:path w="163195" h="86994">
                <a:moveTo>
                  <a:pt x="163067" y="44195"/>
                </a:moveTo>
                <a:lnTo>
                  <a:pt x="163067" y="42671"/>
                </a:lnTo>
                <a:lnTo>
                  <a:pt x="161543" y="39623"/>
                </a:lnTo>
                <a:lnTo>
                  <a:pt x="161543" y="47243"/>
                </a:lnTo>
                <a:lnTo>
                  <a:pt x="163067" y="44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93725" y="6016752"/>
            <a:ext cx="6074664" cy="8961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74669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41725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708781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775837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41369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908425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975481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42537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108069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75125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242181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309237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374769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41825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508881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575938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641469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708526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775581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842638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908169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975226" y="31691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908169" y="3168395"/>
            <a:ext cx="76200" cy="3124200"/>
          </a:xfrm>
          <a:custGeom>
            <a:avLst/>
            <a:gdLst/>
            <a:ahLst/>
            <a:cxnLst/>
            <a:rect l="l" t="t" r="r" b="b"/>
            <a:pathLst>
              <a:path w="76200" h="3124200">
                <a:moveTo>
                  <a:pt x="76199" y="76199"/>
                </a:moveTo>
                <a:lnTo>
                  <a:pt x="38099" y="0"/>
                </a:lnTo>
                <a:lnTo>
                  <a:pt x="0" y="76199"/>
                </a:lnTo>
                <a:lnTo>
                  <a:pt x="33527" y="76199"/>
                </a:lnTo>
                <a:lnTo>
                  <a:pt x="33527" y="64007"/>
                </a:lnTo>
                <a:lnTo>
                  <a:pt x="44195" y="64007"/>
                </a:lnTo>
                <a:lnTo>
                  <a:pt x="44195" y="76199"/>
                </a:lnTo>
                <a:lnTo>
                  <a:pt x="76199" y="76199"/>
                </a:lnTo>
                <a:close/>
              </a:path>
              <a:path w="76200" h="3124200">
                <a:moveTo>
                  <a:pt x="76199" y="3047999"/>
                </a:moveTo>
                <a:lnTo>
                  <a:pt x="0" y="3047999"/>
                </a:lnTo>
                <a:lnTo>
                  <a:pt x="33527" y="3115055"/>
                </a:lnTo>
                <a:lnTo>
                  <a:pt x="33527" y="3061715"/>
                </a:lnTo>
                <a:lnTo>
                  <a:pt x="44195" y="3061715"/>
                </a:lnTo>
                <a:lnTo>
                  <a:pt x="44195" y="3112007"/>
                </a:lnTo>
                <a:lnTo>
                  <a:pt x="76199" y="3047999"/>
                </a:lnTo>
                <a:close/>
              </a:path>
              <a:path w="76200" h="3124200">
                <a:moveTo>
                  <a:pt x="44195" y="76199"/>
                </a:moveTo>
                <a:lnTo>
                  <a:pt x="44195" y="64007"/>
                </a:lnTo>
                <a:lnTo>
                  <a:pt x="33527" y="64007"/>
                </a:lnTo>
                <a:lnTo>
                  <a:pt x="33527" y="76199"/>
                </a:lnTo>
                <a:lnTo>
                  <a:pt x="44195" y="76199"/>
                </a:lnTo>
                <a:close/>
              </a:path>
              <a:path w="76200" h="3124200">
                <a:moveTo>
                  <a:pt x="44195" y="3047999"/>
                </a:moveTo>
                <a:lnTo>
                  <a:pt x="44195" y="76199"/>
                </a:lnTo>
                <a:lnTo>
                  <a:pt x="33527" y="76199"/>
                </a:lnTo>
                <a:lnTo>
                  <a:pt x="33527" y="3047999"/>
                </a:lnTo>
                <a:lnTo>
                  <a:pt x="44195" y="3047999"/>
                </a:lnTo>
                <a:close/>
              </a:path>
              <a:path w="76200" h="3124200">
                <a:moveTo>
                  <a:pt x="44195" y="3112007"/>
                </a:moveTo>
                <a:lnTo>
                  <a:pt x="44195" y="3061715"/>
                </a:lnTo>
                <a:lnTo>
                  <a:pt x="33527" y="3061715"/>
                </a:lnTo>
                <a:lnTo>
                  <a:pt x="33527" y="3115055"/>
                </a:lnTo>
                <a:lnTo>
                  <a:pt x="38099" y="3124199"/>
                </a:lnTo>
                <a:lnTo>
                  <a:pt x="44195" y="311200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311541" y="3747006"/>
            <a:ext cx="7890509" cy="1522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L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1</a:t>
            </a:r>
            <a:r>
              <a:rPr dirty="0" sz="4000" spc="-7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  <a:p>
            <a:pPr algn="r" marR="5080">
              <a:lnSpc>
                <a:spcPts val="4785"/>
              </a:lnSpc>
              <a:spcBef>
                <a:spcPts val="2400"/>
              </a:spcBef>
            </a:pP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h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1</a:t>
            </a:r>
            <a:r>
              <a:rPr dirty="0" sz="4000" spc="-6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965069" y="3320795"/>
            <a:ext cx="685799" cy="761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958974" y="3087623"/>
            <a:ext cx="923544" cy="9982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960497" y="3087623"/>
            <a:ext cx="925194" cy="1001394"/>
          </a:xfrm>
          <a:custGeom>
            <a:avLst/>
            <a:gdLst/>
            <a:ahLst/>
            <a:cxnLst/>
            <a:rect l="l" t="t" r="r" b="b"/>
            <a:pathLst>
              <a:path w="925195" h="1001395">
                <a:moveTo>
                  <a:pt x="925067" y="769619"/>
                </a:moveTo>
                <a:lnTo>
                  <a:pt x="925067" y="0"/>
                </a:lnTo>
                <a:lnTo>
                  <a:pt x="231647" y="0"/>
                </a:lnTo>
                <a:lnTo>
                  <a:pt x="0" y="231647"/>
                </a:lnTo>
                <a:lnTo>
                  <a:pt x="0" y="1001267"/>
                </a:lnTo>
                <a:lnTo>
                  <a:pt x="4571" y="1001267"/>
                </a:lnTo>
                <a:lnTo>
                  <a:pt x="4571" y="228599"/>
                </a:lnTo>
                <a:lnTo>
                  <a:pt x="18287" y="228599"/>
                </a:lnTo>
                <a:lnTo>
                  <a:pt x="233171" y="13715"/>
                </a:lnTo>
                <a:lnTo>
                  <a:pt x="233171" y="10667"/>
                </a:lnTo>
                <a:lnTo>
                  <a:pt x="237743" y="9143"/>
                </a:lnTo>
                <a:lnTo>
                  <a:pt x="237743" y="10667"/>
                </a:lnTo>
                <a:lnTo>
                  <a:pt x="906779" y="10667"/>
                </a:lnTo>
                <a:lnTo>
                  <a:pt x="915923" y="1523"/>
                </a:lnTo>
                <a:lnTo>
                  <a:pt x="923543" y="9143"/>
                </a:lnTo>
                <a:lnTo>
                  <a:pt x="923543" y="771143"/>
                </a:lnTo>
                <a:lnTo>
                  <a:pt x="925067" y="769619"/>
                </a:lnTo>
                <a:close/>
              </a:path>
              <a:path w="925195" h="1001395">
                <a:moveTo>
                  <a:pt x="18287" y="228599"/>
                </a:moveTo>
                <a:lnTo>
                  <a:pt x="4571" y="228599"/>
                </a:lnTo>
                <a:lnTo>
                  <a:pt x="4571" y="239267"/>
                </a:lnTo>
                <a:lnTo>
                  <a:pt x="9143" y="239267"/>
                </a:lnTo>
                <a:lnTo>
                  <a:pt x="9143" y="237743"/>
                </a:lnTo>
                <a:lnTo>
                  <a:pt x="10667" y="233171"/>
                </a:lnTo>
                <a:lnTo>
                  <a:pt x="10667" y="236219"/>
                </a:lnTo>
                <a:lnTo>
                  <a:pt x="18287" y="228599"/>
                </a:lnTo>
                <a:close/>
              </a:path>
              <a:path w="925195" h="1001395">
                <a:moveTo>
                  <a:pt x="10667" y="990599"/>
                </a:moveTo>
                <a:lnTo>
                  <a:pt x="10667" y="239267"/>
                </a:lnTo>
                <a:lnTo>
                  <a:pt x="4571" y="239267"/>
                </a:lnTo>
                <a:lnTo>
                  <a:pt x="4571" y="990599"/>
                </a:lnTo>
                <a:lnTo>
                  <a:pt x="10667" y="990599"/>
                </a:lnTo>
                <a:close/>
              </a:path>
              <a:path w="925195" h="1001395">
                <a:moveTo>
                  <a:pt x="688847" y="990599"/>
                </a:moveTo>
                <a:lnTo>
                  <a:pt x="4571" y="990599"/>
                </a:lnTo>
                <a:lnTo>
                  <a:pt x="10667" y="995171"/>
                </a:lnTo>
                <a:lnTo>
                  <a:pt x="10667" y="1001267"/>
                </a:lnTo>
                <a:lnTo>
                  <a:pt x="685799" y="1001267"/>
                </a:lnTo>
                <a:lnTo>
                  <a:pt x="685799" y="995171"/>
                </a:lnTo>
                <a:lnTo>
                  <a:pt x="687323" y="995171"/>
                </a:lnTo>
                <a:lnTo>
                  <a:pt x="687323" y="992123"/>
                </a:lnTo>
                <a:lnTo>
                  <a:pt x="688847" y="990599"/>
                </a:lnTo>
                <a:close/>
              </a:path>
              <a:path w="925195" h="1001395">
                <a:moveTo>
                  <a:pt x="10667" y="1001267"/>
                </a:moveTo>
                <a:lnTo>
                  <a:pt x="10667" y="995171"/>
                </a:lnTo>
                <a:lnTo>
                  <a:pt x="4571" y="990599"/>
                </a:lnTo>
                <a:lnTo>
                  <a:pt x="4571" y="1001267"/>
                </a:lnTo>
                <a:lnTo>
                  <a:pt x="10667" y="1001267"/>
                </a:lnTo>
                <a:close/>
              </a:path>
              <a:path w="925195" h="1001395">
                <a:moveTo>
                  <a:pt x="10667" y="236219"/>
                </a:moveTo>
                <a:lnTo>
                  <a:pt x="10667" y="233171"/>
                </a:lnTo>
                <a:lnTo>
                  <a:pt x="9143" y="237743"/>
                </a:lnTo>
                <a:lnTo>
                  <a:pt x="10667" y="236219"/>
                </a:lnTo>
                <a:close/>
              </a:path>
              <a:path w="925195" h="1001395">
                <a:moveTo>
                  <a:pt x="688847" y="228599"/>
                </a:moveTo>
                <a:lnTo>
                  <a:pt x="18287" y="228599"/>
                </a:lnTo>
                <a:lnTo>
                  <a:pt x="9143" y="237743"/>
                </a:lnTo>
                <a:lnTo>
                  <a:pt x="9143" y="239267"/>
                </a:lnTo>
                <a:lnTo>
                  <a:pt x="685799" y="239267"/>
                </a:lnTo>
                <a:lnTo>
                  <a:pt x="685799" y="233171"/>
                </a:lnTo>
                <a:lnTo>
                  <a:pt x="687323" y="233171"/>
                </a:lnTo>
                <a:lnTo>
                  <a:pt x="687323" y="230123"/>
                </a:lnTo>
                <a:lnTo>
                  <a:pt x="688847" y="228599"/>
                </a:lnTo>
                <a:close/>
              </a:path>
              <a:path w="925195" h="1001395">
                <a:moveTo>
                  <a:pt x="237743" y="9143"/>
                </a:moveTo>
                <a:lnTo>
                  <a:pt x="233171" y="10667"/>
                </a:lnTo>
                <a:lnTo>
                  <a:pt x="236219" y="10667"/>
                </a:lnTo>
                <a:lnTo>
                  <a:pt x="237743" y="9143"/>
                </a:lnTo>
                <a:close/>
              </a:path>
              <a:path w="925195" h="1001395">
                <a:moveTo>
                  <a:pt x="236219" y="10667"/>
                </a:moveTo>
                <a:lnTo>
                  <a:pt x="233171" y="10667"/>
                </a:lnTo>
                <a:lnTo>
                  <a:pt x="233171" y="13715"/>
                </a:lnTo>
                <a:lnTo>
                  <a:pt x="236219" y="10667"/>
                </a:lnTo>
                <a:close/>
              </a:path>
              <a:path w="925195" h="1001395">
                <a:moveTo>
                  <a:pt x="237743" y="10667"/>
                </a:moveTo>
                <a:lnTo>
                  <a:pt x="237743" y="9143"/>
                </a:lnTo>
                <a:lnTo>
                  <a:pt x="236219" y="10667"/>
                </a:lnTo>
                <a:lnTo>
                  <a:pt x="237743" y="10667"/>
                </a:lnTo>
                <a:close/>
              </a:path>
              <a:path w="925195" h="1001395">
                <a:moveTo>
                  <a:pt x="696467" y="236219"/>
                </a:moveTo>
                <a:lnTo>
                  <a:pt x="696467" y="233171"/>
                </a:lnTo>
                <a:lnTo>
                  <a:pt x="685799" y="233171"/>
                </a:lnTo>
                <a:lnTo>
                  <a:pt x="685799" y="239267"/>
                </a:lnTo>
                <a:lnTo>
                  <a:pt x="693419" y="239267"/>
                </a:lnTo>
                <a:lnTo>
                  <a:pt x="696467" y="236219"/>
                </a:lnTo>
                <a:close/>
              </a:path>
              <a:path w="925195" h="1001395">
                <a:moveTo>
                  <a:pt x="696467" y="982979"/>
                </a:moveTo>
                <a:lnTo>
                  <a:pt x="696467" y="236219"/>
                </a:lnTo>
                <a:lnTo>
                  <a:pt x="693419" y="239267"/>
                </a:lnTo>
                <a:lnTo>
                  <a:pt x="685799" y="239267"/>
                </a:lnTo>
                <a:lnTo>
                  <a:pt x="685799" y="990599"/>
                </a:lnTo>
                <a:lnTo>
                  <a:pt x="688847" y="990599"/>
                </a:lnTo>
                <a:lnTo>
                  <a:pt x="696467" y="982979"/>
                </a:lnTo>
                <a:close/>
              </a:path>
              <a:path w="925195" h="1001395">
                <a:moveTo>
                  <a:pt x="696467" y="998219"/>
                </a:moveTo>
                <a:lnTo>
                  <a:pt x="696467" y="995171"/>
                </a:lnTo>
                <a:lnTo>
                  <a:pt x="685799" y="995171"/>
                </a:lnTo>
                <a:lnTo>
                  <a:pt x="685799" y="1001267"/>
                </a:lnTo>
                <a:lnTo>
                  <a:pt x="693419" y="1001267"/>
                </a:lnTo>
                <a:lnTo>
                  <a:pt x="696467" y="998219"/>
                </a:lnTo>
                <a:close/>
              </a:path>
              <a:path w="925195" h="1001395">
                <a:moveTo>
                  <a:pt x="690371" y="228599"/>
                </a:moveTo>
                <a:lnTo>
                  <a:pt x="688847" y="228599"/>
                </a:lnTo>
                <a:lnTo>
                  <a:pt x="687323" y="230123"/>
                </a:lnTo>
                <a:lnTo>
                  <a:pt x="690371" y="228599"/>
                </a:lnTo>
                <a:close/>
              </a:path>
              <a:path w="925195" h="1001395">
                <a:moveTo>
                  <a:pt x="690371" y="233171"/>
                </a:moveTo>
                <a:lnTo>
                  <a:pt x="690371" y="228599"/>
                </a:lnTo>
                <a:lnTo>
                  <a:pt x="687323" y="230123"/>
                </a:lnTo>
                <a:lnTo>
                  <a:pt x="687323" y="233171"/>
                </a:lnTo>
                <a:lnTo>
                  <a:pt x="690371" y="233171"/>
                </a:lnTo>
                <a:close/>
              </a:path>
              <a:path w="925195" h="1001395">
                <a:moveTo>
                  <a:pt x="690371" y="990599"/>
                </a:moveTo>
                <a:lnTo>
                  <a:pt x="688847" y="990599"/>
                </a:lnTo>
                <a:lnTo>
                  <a:pt x="687323" y="992123"/>
                </a:lnTo>
                <a:lnTo>
                  <a:pt x="690371" y="990599"/>
                </a:lnTo>
                <a:close/>
              </a:path>
              <a:path w="925195" h="1001395">
                <a:moveTo>
                  <a:pt x="690371" y="995171"/>
                </a:moveTo>
                <a:lnTo>
                  <a:pt x="690371" y="990599"/>
                </a:lnTo>
                <a:lnTo>
                  <a:pt x="687323" y="992123"/>
                </a:lnTo>
                <a:lnTo>
                  <a:pt x="687323" y="995171"/>
                </a:lnTo>
                <a:lnTo>
                  <a:pt x="690371" y="995171"/>
                </a:lnTo>
                <a:close/>
              </a:path>
              <a:path w="925195" h="1001395">
                <a:moveTo>
                  <a:pt x="918971" y="13715"/>
                </a:moveTo>
                <a:lnTo>
                  <a:pt x="918971" y="10667"/>
                </a:lnTo>
                <a:lnTo>
                  <a:pt x="906779" y="10667"/>
                </a:lnTo>
                <a:lnTo>
                  <a:pt x="688847" y="228599"/>
                </a:lnTo>
                <a:lnTo>
                  <a:pt x="690371" y="228599"/>
                </a:lnTo>
                <a:lnTo>
                  <a:pt x="690371" y="233171"/>
                </a:lnTo>
                <a:lnTo>
                  <a:pt x="696467" y="233171"/>
                </a:lnTo>
                <a:lnTo>
                  <a:pt x="696467" y="236219"/>
                </a:lnTo>
                <a:lnTo>
                  <a:pt x="918971" y="13715"/>
                </a:lnTo>
                <a:close/>
              </a:path>
              <a:path w="925195" h="1001395">
                <a:moveTo>
                  <a:pt x="915923" y="763523"/>
                </a:moveTo>
                <a:lnTo>
                  <a:pt x="688847" y="990599"/>
                </a:lnTo>
                <a:lnTo>
                  <a:pt x="690371" y="990599"/>
                </a:lnTo>
                <a:lnTo>
                  <a:pt x="690371" y="995171"/>
                </a:lnTo>
                <a:lnTo>
                  <a:pt x="696467" y="995171"/>
                </a:lnTo>
                <a:lnTo>
                  <a:pt x="696467" y="998219"/>
                </a:lnTo>
                <a:lnTo>
                  <a:pt x="914399" y="780287"/>
                </a:lnTo>
                <a:lnTo>
                  <a:pt x="914399" y="766571"/>
                </a:lnTo>
                <a:lnTo>
                  <a:pt x="915923" y="763523"/>
                </a:lnTo>
                <a:close/>
              </a:path>
              <a:path w="925195" h="1001395">
                <a:moveTo>
                  <a:pt x="923543" y="9143"/>
                </a:moveTo>
                <a:lnTo>
                  <a:pt x="915923" y="1523"/>
                </a:lnTo>
                <a:lnTo>
                  <a:pt x="906779" y="10667"/>
                </a:lnTo>
                <a:lnTo>
                  <a:pt x="914399" y="10667"/>
                </a:lnTo>
                <a:lnTo>
                  <a:pt x="914399" y="4571"/>
                </a:lnTo>
                <a:lnTo>
                  <a:pt x="918971" y="10667"/>
                </a:lnTo>
                <a:lnTo>
                  <a:pt x="918971" y="13715"/>
                </a:lnTo>
                <a:lnTo>
                  <a:pt x="923543" y="9143"/>
                </a:lnTo>
                <a:close/>
              </a:path>
              <a:path w="925195" h="1001395">
                <a:moveTo>
                  <a:pt x="918971" y="10667"/>
                </a:moveTo>
                <a:lnTo>
                  <a:pt x="914399" y="4571"/>
                </a:lnTo>
                <a:lnTo>
                  <a:pt x="914399" y="10667"/>
                </a:lnTo>
                <a:lnTo>
                  <a:pt x="918971" y="10667"/>
                </a:lnTo>
                <a:close/>
              </a:path>
              <a:path w="925195" h="1001395">
                <a:moveTo>
                  <a:pt x="923543" y="771143"/>
                </a:moveTo>
                <a:lnTo>
                  <a:pt x="923543" y="9143"/>
                </a:lnTo>
                <a:lnTo>
                  <a:pt x="914399" y="18287"/>
                </a:lnTo>
                <a:lnTo>
                  <a:pt x="914399" y="765047"/>
                </a:lnTo>
                <a:lnTo>
                  <a:pt x="915923" y="763523"/>
                </a:lnTo>
                <a:lnTo>
                  <a:pt x="915923" y="778763"/>
                </a:lnTo>
                <a:lnTo>
                  <a:pt x="923543" y="771143"/>
                </a:lnTo>
                <a:close/>
              </a:path>
              <a:path w="925195" h="1001395">
                <a:moveTo>
                  <a:pt x="915923" y="778763"/>
                </a:moveTo>
                <a:lnTo>
                  <a:pt x="915923" y="763523"/>
                </a:lnTo>
                <a:lnTo>
                  <a:pt x="914399" y="766571"/>
                </a:lnTo>
                <a:lnTo>
                  <a:pt x="914399" y="780287"/>
                </a:lnTo>
                <a:lnTo>
                  <a:pt x="915923" y="7787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346069" y="309219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399" y="76199"/>
                </a:moveTo>
                <a:lnTo>
                  <a:pt x="146494" y="46934"/>
                </a:lnTo>
                <a:lnTo>
                  <a:pt x="130301" y="22669"/>
                </a:lnTo>
                <a:lnTo>
                  <a:pt x="106108" y="6119"/>
                </a:lnTo>
                <a:lnTo>
                  <a:pt x="76199" y="0"/>
                </a:lnTo>
                <a:lnTo>
                  <a:pt x="46934" y="6119"/>
                </a:lnTo>
                <a:lnTo>
                  <a:pt x="22669" y="22669"/>
                </a:lnTo>
                <a:lnTo>
                  <a:pt x="6119" y="46934"/>
                </a:lnTo>
                <a:lnTo>
                  <a:pt x="0" y="76199"/>
                </a:lnTo>
                <a:lnTo>
                  <a:pt x="6119" y="106108"/>
                </a:lnTo>
                <a:lnTo>
                  <a:pt x="22669" y="130301"/>
                </a:lnTo>
                <a:lnTo>
                  <a:pt x="46934" y="146494"/>
                </a:lnTo>
                <a:lnTo>
                  <a:pt x="76199" y="152399"/>
                </a:lnTo>
                <a:lnTo>
                  <a:pt x="106108" y="146494"/>
                </a:lnTo>
                <a:lnTo>
                  <a:pt x="130301" y="130301"/>
                </a:lnTo>
                <a:lnTo>
                  <a:pt x="146494" y="106108"/>
                </a:lnTo>
                <a:lnTo>
                  <a:pt x="152399" y="761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341497" y="3087623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1523" y="89915"/>
                </a:moveTo>
                <a:lnTo>
                  <a:pt x="1523" y="73151"/>
                </a:lnTo>
                <a:lnTo>
                  <a:pt x="0" y="82295"/>
                </a:lnTo>
                <a:lnTo>
                  <a:pt x="1523" y="89915"/>
                </a:lnTo>
                <a:close/>
              </a:path>
              <a:path w="163195" h="163194">
                <a:moveTo>
                  <a:pt x="163067" y="80771"/>
                </a:moveTo>
                <a:lnTo>
                  <a:pt x="158495" y="57911"/>
                </a:lnTo>
                <a:lnTo>
                  <a:pt x="152399" y="42671"/>
                </a:lnTo>
                <a:lnTo>
                  <a:pt x="149351" y="36575"/>
                </a:lnTo>
                <a:lnTo>
                  <a:pt x="147827" y="36575"/>
                </a:lnTo>
                <a:lnTo>
                  <a:pt x="138683" y="24383"/>
                </a:lnTo>
                <a:lnTo>
                  <a:pt x="126491" y="15239"/>
                </a:lnTo>
                <a:lnTo>
                  <a:pt x="126491" y="13715"/>
                </a:lnTo>
                <a:lnTo>
                  <a:pt x="120395" y="10667"/>
                </a:lnTo>
                <a:lnTo>
                  <a:pt x="112775" y="6095"/>
                </a:lnTo>
                <a:lnTo>
                  <a:pt x="105155" y="4571"/>
                </a:lnTo>
                <a:lnTo>
                  <a:pt x="97535" y="1523"/>
                </a:lnTo>
                <a:lnTo>
                  <a:pt x="89915" y="1523"/>
                </a:lnTo>
                <a:lnTo>
                  <a:pt x="80771" y="0"/>
                </a:lnTo>
                <a:lnTo>
                  <a:pt x="73151" y="1523"/>
                </a:lnTo>
                <a:lnTo>
                  <a:pt x="65531" y="1523"/>
                </a:lnTo>
                <a:lnTo>
                  <a:pt x="42671" y="10667"/>
                </a:lnTo>
                <a:lnTo>
                  <a:pt x="36575" y="13715"/>
                </a:lnTo>
                <a:lnTo>
                  <a:pt x="36575" y="15239"/>
                </a:lnTo>
                <a:lnTo>
                  <a:pt x="24383" y="24383"/>
                </a:lnTo>
                <a:lnTo>
                  <a:pt x="15239" y="36575"/>
                </a:lnTo>
                <a:lnTo>
                  <a:pt x="13715" y="36575"/>
                </a:lnTo>
                <a:lnTo>
                  <a:pt x="10667" y="42671"/>
                </a:lnTo>
                <a:lnTo>
                  <a:pt x="6095" y="50291"/>
                </a:lnTo>
                <a:lnTo>
                  <a:pt x="4571" y="57911"/>
                </a:lnTo>
                <a:lnTo>
                  <a:pt x="1523" y="65531"/>
                </a:lnTo>
                <a:lnTo>
                  <a:pt x="1523" y="97535"/>
                </a:lnTo>
                <a:lnTo>
                  <a:pt x="10667" y="120395"/>
                </a:lnTo>
                <a:lnTo>
                  <a:pt x="10667" y="73151"/>
                </a:lnTo>
                <a:lnTo>
                  <a:pt x="12191" y="67055"/>
                </a:lnTo>
                <a:lnTo>
                  <a:pt x="13715" y="59435"/>
                </a:lnTo>
                <a:lnTo>
                  <a:pt x="15239" y="53339"/>
                </a:lnTo>
                <a:lnTo>
                  <a:pt x="18287" y="47243"/>
                </a:lnTo>
                <a:lnTo>
                  <a:pt x="21335" y="43179"/>
                </a:lnTo>
                <a:lnTo>
                  <a:pt x="21335" y="42671"/>
                </a:lnTo>
                <a:lnTo>
                  <a:pt x="30479" y="32221"/>
                </a:lnTo>
                <a:lnTo>
                  <a:pt x="30479" y="32003"/>
                </a:lnTo>
                <a:lnTo>
                  <a:pt x="32003" y="30479"/>
                </a:lnTo>
                <a:lnTo>
                  <a:pt x="32003" y="30670"/>
                </a:lnTo>
                <a:lnTo>
                  <a:pt x="42671" y="21335"/>
                </a:lnTo>
                <a:lnTo>
                  <a:pt x="42671" y="21716"/>
                </a:lnTo>
                <a:lnTo>
                  <a:pt x="47243" y="18287"/>
                </a:lnTo>
                <a:lnTo>
                  <a:pt x="53339" y="15239"/>
                </a:lnTo>
                <a:lnTo>
                  <a:pt x="60959" y="13715"/>
                </a:lnTo>
                <a:lnTo>
                  <a:pt x="67055" y="10667"/>
                </a:lnTo>
                <a:lnTo>
                  <a:pt x="88391" y="10667"/>
                </a:lnTo>
                <a:lnTo>
                  <a:pt x="103631" y="13715"/>
                </a:lnTo>
                <a:lnTo>
                  <a:pt x="109727" y="15239"/>
                </a:lnTo>
                <a:lnTo>
                  <a:pt x="115823" y="18287"/>
                </a:lnTo>
                <a:lnTo>
                  <a:pt x="120395" y="21716"/>
                </a:lnTo>
                <a:lnTo>
                  <a:pt x="120395" y="21335"/>
                </a:lnTo>
                <a:lnTo>
                  <a:pt x="131063" y="30670"/>
                </a:lnTo>
                <a:lnTo>
                  <a:pt x="131063" y="30479"/>
                </a:lnTo>
                <a:lnTo>
                  <a:pt x="132587" y="32003"/>
                </a:lnTo>
                <a:lnTo>
                  <a:pt x="132587" y="32511"/>
                </a:lnTo>
                <a:lnTo>
                  <a:pt x="140207" y="42671"/>
                </a:lnTo>
                <a:lnTo>
                  <a:pt x="140207" y="41147"/>
                </a:lnTo>
                <a:lnTo>
                  <a:pt x="144779" y="47243"/>
                </a:lnTo>
                <a:lnTo>
                  <a:pt x="147827" y="53339"/>
                </a:lnTo>
                <a:lnTo>
                  <a:pt x="149351" y="60959"/>
                </a:lnTo>
                <a:lnTo>
                  <a:pt x="150875" y="67055"/>
                </a:lnTo>
                <a:lnTo>
                  <a:pt x="152399" y="74675"/>
                </a:lnTo>
                <a:lnTo>
                  <a:pt x="152399" y="120395"/>
                </a:lnTo>
                <a:lnTo>
                  <a:pt x="161543" y="97535"/>
                </a:lnTo>
                <a:lnTo>
                  <a:pt x="161543" y="89915"/>
                </a:lnTo>
                <a:lnTo>
                  <a:pt x="163067" y="80771"/>
                </a:lnTo>
                <a:close/>
              </a:path>
              <a:path w="163195" h="163194">
                <a:moveTo>
                  <a:pt x="22859" y="121919"/>
                </a:moveTo>
                <a:lnTo>
                  <a:pt x="18287" y="115823"/>
                </a:lnTo>
                <a:lnTo>
                  <a:pt x="15239" y="109727"/>
                </a:lnTo>
                <a:lnTo>
                  <a:pt x="13715" y="102107"/>
                </a:lnTo>
                <a:lnTo>
                  <a:pt x="10667" y="96011"/>
                </a:lnTo>
                <a:lnTo>
                  <a:pt x="10667" y="120395"/>
                </a:lnTo>
                <a:lnTo>
                  <a:pt x="13715" y="126491"/>
                </a:lnTo>
                <a:lnTo>
                  <a:pt x="15239" y="126491"/>
                </a:lnTo>
                <a:lnTo>
                  <a:pt x="21335" y="134619"/>
                </a:lnTo>
                <a:lnTo>
                  <a:pt x="21335" y="120395"/>
                </a:lnTo>
                <a:lnTo>
                  <a:pt x="22859" y="121919"/>
                </a:lnTo>
                <a:close/>
              </a:path>
              <a:path w="163195" h="163194">
                <a:moveTo>
                  <a:pt x="22859" y="41147"/>
                </a:moveTo>
                <a:lnTo>
                  <a:pt x="21335" y="42671"/>
                </a:lnTo>
                <a:lnTo>
                  <a:pt x="21335" y="43179"/>
                </a:lnTo>
                <a:lnTo>
                  <a:pt x="22859" y="41147"/>
                </a:lnTo>
                <a:close/>
              </a:path>
              <a:path w="163195" h="163194">
                <a:moveTo>
                  <a:pt x="31034" y="131479"/>
                </a:moveTo>
                <a:lnTo>
                  <a:pt x="21335" y="120395"/>
                </a:lnTo>
                <a:lnTo>
                  <a:pt x="21335" y="134619"/>
                </a:lnTo>
                <a:lnTo>
                  <a:pt x="24383" y="138683"/>
                </a:lnTo>
                <a:lnTo>
                  <a:pt x="30479" y="143255"/>
                </a:lnTo>
                <a:lnTo>
                  <a:pt x="30479" y="131063"/>
                </a:lnTo>
                <a:lnTo>
                  <a:pt x="31034" y="131479"/>
                </a:lnTo>
                <a:close/>
              </a:path>
              <a:path w="163195" h="163194">
                <a:moveTo>
                  <a:pt x="32003" y="30479"/>
                </a:moveTo>
                <a:lnTo>
                  <a:pt x="30479" y="32003"/>
                </a:lnTo>
                <a:lnTo>
                  <a:pt x="31292" y="31292"/>
                </a:lnTo>
                <a:lnTo>
                  <a:pt x="32003" y="30479"/>
                </a:lnTo>
                <a:close/>
              </a:path>
              <a:path w="163195" h="163194">
                <a:moveTo>
                  <a:pt x="31292" y="31292"/>
                </a:moveTo>
                <a:lnTo>
                  <a:pt x="30479" y="32003"/>
                </a:lnTo>
                <a:lnTo>
                  <a:pt x="30479" y="32221"/>
                </a:lnTo>
                <a:lnTo>
                  <a:pt x="31292" y="31292"/>
                </a:lnTo>
                <a:close/>
              </a:path>
              <a:path w="163195" h="163194">
                <a:moveTo>
                  <a:pt x="32003" y="132587"/>
                </a:moveTo>
                <a:lnTo>
                  <a:pt x="31034" y="131479"/>
                </a:lnTo>
                <a:lnTo>
                  <a:pt x="30479" y="131063"/>
                </a:lnTo>
                <a:lnTo>
                  <a:pt x="32003" y="132587"/>
                </a:lnTo>
                <a:close/>
              </a:path>
              <a:path w="163195" h="163194">
                <a:moveTo>
                  <a:pt x="32003" y="144398"/>
                </a:moveTo>
                <a:lnTo>
                  <a:pt x="32003" y="132587"/>
                </a:lnTo>
                <a:lnTo>
                  <a:pt x="30479" y="131063"/>
                </a:lnTo>
                <a:lnTo>
                  <a:pt x="30479" y="143255"/>
                </a:lnTo>
                <a:lnTo>
                  <a:pt x="32003" y="144398"/>
                </a:lnTo>
                <a:close/>
              </a:path>
              <a:path w="163195" h="163194">
                <a:moveTo>
                  <a:pt x="42671" y="140207"/>
                </a:moveTo>
                <a:lnTo>
                  <a:pt x="31034" y="131479"/>
                </a:lnTo>
                <a:lnTo>
                  <a:pt x="32003" y="132587"/>
                </a:lnTo>
                <a:lnTo>
                  <a:pt x="32003" y="144398"/>
                </a:lnTo>
                <a:lnTo>
                  <a:pt x="36575" y="147827"/>
                </a:lnTo>
                <a:lnTo>
                  <a:pt x="36575" y="149351"/>
                </a:lnTo>
                <a:lnTo>
                  <a:pt x="41147" y="151637"/>
                </a:lnTo>
                <a:lnTo>
                  <a:pt x="41147" y="140207"/>
                </a:lnTo>
                <a:lnTo>
                  <a:pt x="42671" y="140207"/>
                </a:lnTo>
                <a:close/>
              </a:path>
              <a:path w="163195" h="163194">
                <a:moveTo>
                  <a:pt x="32003" y="30670"/>
                </a:moveTo>
                <a:lnTo>
                  <a:pt x="32003" y="30479"/>
                </a:lnTo>
                <a:lnTo>
                  <a:pt x="31292" y="31292"/>
                </a:lnTo>
                <a:lnTo>
                  <a:pt x="32003" y="30670"/>
                </a:lnTo>
                <a:close/>
              </a:path>
              <a:path w="163195" h="163194">
                <a:moveTo>
                  <a:pt x="42671" y="21716"/>
                </a:moveTo>
                <a:lnTo>
                  <a:pt x="42671" y="21335"/>
                </a:lnTo>
                <a:lnTo>
                  <a:pt x="41147" y="22859"/>
                </a:lnTo>
                <a:lnTo>
                  <a:pt x="42671" y="21716"/>
                </a:lnTo>
                <a:close/>
              </a:path>
              <a:path w="163195" h="163194">
                <a:moveTo>
                  <a:pt x="131978" y="131521"/>
                </a:moveTo>
                <a:lnTo>
                  <a:pt x="120395" y="140207"/>
                </a:lnTo>
                <a:lnTo>
                  <a:pt x="115823" y="144779"/>
                </a:lnTo>
                <a:lnTo>
                  <a:pt x="109727" y="147827"/>
                </a:lnTo>
                <a:lnTo>
                  <a:pt x="102107" y="149351"/>
                </a:lnTo>
                <a:lnTo>
                  <a:pt x="96011" y="150875"/>
                </a:lnTo>
                <a:lnTo>
                  <a:pt x="88391" y="152399"/>
                </a:lnTo>
                <a:lnTo>
                  <a:pt x="73151" y="152399"/>
                </a:lnTo>
                <a:lnTo>
                  <a:pt x="67055" y="150875"/>
                </a:lnTo>
                <a:lnTo>
                  <a:pt x="59435" y="149351"/>
                </a:lnTo>
                <a:lnTo>
                  <a:pt x="53339" y="147827"/>
                </a:lnTo>
                <a:lnTo>
                  <a:pt x="47243" y="144779"/>
                </a:lnTo>
                <a:lnTo>
                  <a:pt x="41147" y="140207"/>
                </a:lnTo>
                <a:lnTo>
                  <a:pt x="41147" y="151637"/>
                </a:lnTo>
                <a:lnTo>
                  <a:pt x="42671" y="152399"/>
                </a:lnTo>
                <a:lnTo>
                  <a:pt x="65531" y="161543"/>
                </a:lnTo>
                <a:lnTo>
                  <a:pt x="73151" y="161543"/>
                </a:lnTo>
                <a:lnTo>
                  <a:pt x="82295" y="163067"/>
                </a:lnTo>
                <a:lnTo>
                  <a:pt x="105155" y="158495"/>
                </a:lnTo>
                <a:lnTo>
                  <a:pt x="120395" y="152399"/>
                </a:lnTo>
                <a:lnTo>
                  <a:pt x="131063" y="144398"/>
                </a:lnTo>
                <a:lnTo>
                  <a:pt x="131063" y="132587"/>
                </a:lnTo>
                <a:lnTo>
                  <a:pt x="131978" y="131521"/>
                </a:lnTo>
                <a:close/>
              </a:path>
              <a:path w="163195" h="163194">
                <a:moveTo>
                  <a:pt x="121919" y="22859"/>
                </a:moveTo>
                <a:lnTo>
                  <a:pt x="120395" y="21335"/>
                </a:lnTo>
                <a:lnTo>
                  <a:pt x="120395" y="21716"/>
                </a:lnTo>
                <a:lnTo>
                  <a:pt x="121919" y="22859"/>
                </a:lnTo>
                <a:close/>
              </a:path>
              <a:path w="163195" h="163194">
                <a:moveTo>
                  <a:pt x="132587" y="32003"/>
                </a:moveTo>
                <a:lnTo>
                  <a:pt x="131063" y="30479"/>
                </a:lnTo>
                <a:lnTo>
                  <a:pt x="131479" y="31034"/>
                </a:lnTo>
                <a:lnTo>
                  <a:pt x="132587" y="32003"/>
                </a:lnTo>
                <a:close/>
              </a:path>
              <a:path w="163195" h="163194">
                <a:moveTo>
                  <a:pt x="131479" y="31034"/>
                </a:moveTo>
                <a:lnTo>
                  <a:pt x="131063" y="30479"/>
                </a:lnTo>
                <a:lnTo>
                  <a:pt x="131063" y="30670"/>
                </a:lnTo>
                <a:lnTo>
                  <a:pt x="131479" y="31034"/>
                </a:lnTo>
                <a:close/>
              </a:path>
              <a:path w="163195" h="163194">
                <a:moveTo>
                  <a:pt x="132587" y="131063"/>
                </a:moveTo>
                <a:lnTo>
                  <a:pt x="131978" y="131521"/>
                </a:lnTo>
                <a:lnTo>
                  <a:pt x="131063" y="132587"/>
                </a:lnTo>
                <a:lnTo>
                  <a:pt x="132587" y="131063"/>
                </a:lnTo>
                <a:close/>
              </a:path>
              <a:path w="163195" h="163194">
                <a:moveTo>
                  <a:pt x="132587" y="143255"/>
                </a:moveTo>
                <a:lnTo>
                  <a:pt x="132587" y="131063"/>
                </a:lnTo>
                <a:lnTo>
                  <a:pt x="131063" y="132587"/>
                </a:lnTo>
                <a:lnTo>
                  <a:pt x="131063" y="144398"/>
                </a:lnTo>
                <a:lnTo>
                  <a:pt x="132587" y="143255"/>
                </a:lnTo>
                <a:close/>
              </a:path>
              <a:path w="163195" h="163194">
                <a:moveTo>
                  <a:pt x="132587" y="32511"/>
                </a:moveTo>
                <a:lnTo>
                  <a:pt x="132587" y="32003"/>
                </a:lnTo>
                <a:lnTo>
                  <a:pt x="131479" y="31034"/>
                </a:lnTo>
                <a:lnTo>
                  <a:pt x="132587" y="32511"/>
                </a:lnTo>
                <a:close/>
              </a:path>
              <a:path w="163195" h="163194">
                <a:moveTo>
                  <a:pt x="152399" y="120395"/>
                </a:moveTo>
                <a:lnTo>
                  <a:pt x="152399" y="88391"/>
                </a:lnTo>
                <a:lnTo>
                  <a:pt x="149351" y="103631"/>
                </a:lnTo>
                <a:lnTo>
                  <a:pt x="147827" y="109727"/>
                </a:lnTo>
                <a:lnTo>
                  <a:pt x="144779" y="115823"/>
                </a:lnTo>
                <a:lnTo>
                  <a:pt x="140207" y="121919"/>
                </a:lnTo>
                <a:lnTo>
                  <a:pt x="131978" y="131521"/>
                </a:lnTo>
                <a:lnTo>
                  <a:pt x="132587" y="131063"/>
                </a:lnTo>
                <a:lnTo>
                  <a:pt x="132587" y="143255"/>
                </a:lnTo>
                <a:lnTo>
                  <a:pt x="138683" y="138683"/>
                </a:lnTo>
                <a:lnTo>
                  <a:pt x="149351" y="126491"/>
                </a:lnTo>
                <a:lnTo>
                  <a:pt x="152399" y="1203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441070" y="3166872"/>
            <a:ext cx="1970531" cy="17525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441832" y="2634995"/>
            <a:ext cx="0" cy="457200"/>
          </a:xfrm>
          <a:custGeom>
            <a:avLst/>
            <a:gdLst/>
            <a:ahLst/>
            <a:cxnLst/>
            <a:rect l="l" t="t" r="r" b="b"/>
            <a:pathLst>
              <a:path w="0" h="457200">
                <a:moveTo>
                  <a:pt x="0" y="0"/>
                </a:moveTo>
                <a:lnTo>
                  <a:pt x="0" y="457199"/>
                </a:lnTo>
              </a:path>
            </a:pathLst>
          </a:custGeom>
          <a:ln w="38099">
            <a:solidFill>
              <a:srgbClr val="65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425830" y="2397251"/>
            <a:ext cx="184785" cy="248920"/>
          </a:xfrm>
          <a:custGeom>
            <a:avLst/>
            <a:gdLst/>
            <a:ahLst/>
            <a:cxnLst/>
            <a:rect l="l" t="t" r="r" b="b"/>
            <a:pathLst>
              <a:path w="184785" h="248919">
                <a:moveTo>
                  <a:pt x="184403" y="19811"/>
                </a:moveTo>
                <a:lnTo>
                  <a:pt x="152399" y="0"/>
                </a:lnTo>
                <a:lnTo>
                  <a:pt x="0" y="228599"/>
                </a:lnTo>
                <a:lnTo>
                  <a:pt x="32003" y="248411"/>
                </a:lnTo>
                <a:lnTo>
                  <a:pt x="184403" y="19811"/>
                </a:lnTo>
                <a:close/>
              </a:path>
            </a:pathLst>
          </a:custGeom>
          <a:solidFill>
            <a:srgbClr val="65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65"/>
              </a:lnSpc>
            </a:pPr>
            <a:fld id="{81D60167-4931-47E6-BA6A-407CBD079E47}" type="slidenum">
              <a:rPr dirty="0" spc="-5"/>
              <a:t>60</a:t>
            </a:fld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38617" y="677671"/>
            <a:ext cx="7258684" cy="6343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963409" algn="l"/>
              </a:tabLst>
            </a:pPr>
            <a:r>
              <a:rPr dirty="0" sz="4000" spc="-15">
                <a:solidFill>
                  <a:srgbClr val="FF0000"/>
                </a:solidFill>
              </a:rPr>
              <a:t>F</a:t>
            </a:r>
            <a:r>
              <a:rPr dirty="0" sz="4000" spc="-15">
                <a:solidFill>
                  <a:srgbClr val="FF0000"/>
                </a:solidFill>
              </a:rPr>
              <a:t>A</a:t>
            </a:r>
            <a:r>
              <a:rPr dirty="0" sz="4000" spc="-15">
                <a:solidFill>
                  <a:srgbClr val="FF0000"/>
                </a:solidFill>
              </a:rPr>
              <a:t>TT</a:t>
            </a:r>
            <a:r>
              <a:rPr dirty="0" sz="4000" spc="-10">
                <a:solidFill>
                  <a:srgbClr val="FF0000"/>
                </a:solidFill>
              </a:rPr>
              <a:t>O</a:t>
            </a:r>
            <a:r>
              <a:rPr dirty="0" sz="4000" spc="-15">
                <a:solidFill>
                  <a:srgbClr val="FF0000"/>
                </a:solidFill>
              </a:rPr>
              <a:t>R</a:t>
            </a:r>
            <a:r>
              <a:rPr dirty="0" sz="4000" spc="-5">
                <a:solidFill>
                  <a:srgbClr val="FF0000"/>
                </a:solidFill>
              </a:rPr>
              <a:t>E</a:t>
            </a:r>
            <a:r>
              <a:rPr dirty="0" sz="4000" spc="2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0000"/>
                </a:solidFill>
              </a:rPr>
              <a:t>D</a:t>
            </a:r>
            <a:r>
              <a:rPr dirty="0" sz="4000" spc="-5">
                <a:solidFill>
                  <a:srgbClr val="FF0000"/>
                </a:solidFill>
              </a:rPr>
              <a:t>I</a:t>
            </a:r>
            <a:r>
              <a:rPr dirty="0" sz="4000" spc="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0000"/>
                </a:solidFill>
              </a:rPr>
              <a:t>CADU</a:t>
            </a:r>
            <a:r>
              <a:rPr dirty="0" sz="4000" spc="-15">
                <a:solidFill>
                  <a:srgbClr val="FF0000"/>
                </a:solidFill>
              </a:rPr>
              <a:t>T</a:t>
            </a:r>
            <a:r>
              <a:rPr dirty="0" sz="4000" spc="-5">
                <a:solidFill>
                  <a:srgbClr val="FF0000"/>
                </a:solidFill>
              </a:rPr>
              <a:t>A</a:t>
            </a:r>
            <a:r>
              <a:rPr dirty="0" sz="4000" spc="35">
                <a:solidFill>
                  <a:srgbClr val="FF0000"/>
                </a:solidFill>
              </a:rPr>
              <a:t> </a:t>
            </a:r>
            <a:r>
              <a:rPr dirty="0" sz="4000" spc="-15">
                <a:solidFill>
                  <a:srgbClr val="FFFF00"/>
                </a:solidFill>
              </a:rPr>
              <a:t>h</a:t>
            </a:r>
            <a:r>
              <a:rPr dirty="0" sz="4000">
                <a:solidFill>
                  <a:srgbClr val="FFFF00"/>
                </a:solidFill>
              </a:rPr>
              <a:t>/</a:t>
            </a:r>
            <a:r>
              <a:rPr dirty="0" sz="4000" spc="-5">
                <a:solidFill>
                  <a:srgbClr val="FFFF00"/>
                </a:solidFill>
              </a:rPr>
              <a:t>L</a:t>
            </a:r>
            <a:r>
              <a:rPr dirty="0" sz="4000" spc="-15">
                <a:solidFill>
                  <a:srgbClr val="FFFF00"/>
                </a:solidFill>
              </a:rPr>
              <a:t> </a:t>
            </a:r>
            <a:r>
              <a:rPr dirty="0" sz="4000" spc="-5">
                <a:solidFill>
                  <a:srgbClr val="FFFF00"/>
                </a:solidFill>
              </a:rPr>
              <a:t>=</a:t>
            </a:r>
            <a:r>
              <a:rPr dirty="0" sz="4000">
                <a:solidFill>
                  <a:srgbClr val="FFFF00"/>
                </a:solidFill>
              </a:rPr>
              <a:t>	</a:t>
            </a:r>
            <a:r>
              <a:rPr dirty="0" sz="4000" spc="-5">
                <a:solidFill>
                  <a:srgbClr val="FF00FF"/>
                </a:solidFill>
              </a:rPr>
              <a:t>2</a:t>
            </a:r>
            <a:endParaRPr sz="4000"/>
          </a:p>
        </p:txBody>
      </p:sp>
      <p:sp>
        <p:nvSpPr>
          <p:cNvPr id="18" name="object 18"/>
          <p:cNvSpPr/>
          <p:nvPr/>
        </p:nvSpPr>
        <p:spPr>
          <a:xfrm>
            <a:off x="2668402" y="3607308"/>
            <a:ext cx="5591555" cy="5623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93725" y="6016752"/>
            <a:ext cx="6074664" cy="8961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41070" y="4158995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799" y="114299"/>
                </a:moveTo>
                <a:lnTo>
                  <a:pt x="275734" y="47073"/>
                </a:lnTo>
                <a:lnTo>
                  <a:pt x="242913" y="22238"/>
                </a:lnTo>
                <a:lnTo>
                  <a:pt x="201021" y="5888"/>
                </a:lnTo>
                <a:lnTo>
                  <a:pt x="152399" y="0"/>
                </a:lnTo>
                <a:lnTo>
                  <a:pt x="104363" y="5888"/>
                </a:lnTo>
                <a:lnTo>
                  <a:pt x="62544" y="22238"/>
                </a:lnTo>
                <a:lnTo>
                  <a:pt x="29504" y="47073"/>
                </a:lnTo>
                <a:lnTo>
                  <a:pt x="7802" y="78418"/>
                </a:lnTo>
                <a:lnTo>
                  <a:pt x="0" y="114299"/>
                </a:lnTo>
                <a:lnTo>
                  <a:pt x="7802" y="150766"/>
                </a:lnTo>
                <a:lnTo>
                  <a:pt x="29504" y="182185"/>
                </a:lnTo>
                <a:lnTo>
                  <a:pt x="62544" y="206800"/>
                </a:lnTo>
                <a:lnTo>
                  <a:pt x="104363" y="222857"/>
                </a:lnTo>
                <a:lnTo>
                  <a:pt x="152399" y="228599"/>
                </a:lnTo>
                <a:lnTo>
                  <a:pt x="201021" y="222857"/>
                </a:lnTo>
                <a:lnTo>
                  <a:pt x="242913" y="206800"/>
                </a:lnTo>
                <a:lnTo>
                  <a:pt x="275734" y="182185"/>
                </a:lnTo>
                <a:lnTo>
                  <a:pt x="297143" y="150766"/>
                </a:lnTo>
                <a:lnTo>
                  <a:pt x="304799" y="1142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36497" y="4154423"/>
            <a:ext cx="315595" cy="239395"/>
          </a:xfrm>
          <a:custGeom>
            <a:avLst/>
            <a:gdLst/>
            <a:ahLst/>
            <a:cxnLst/>
            <a:rect l="l" t="t" r="r" b="b"/>
            <a:pathLst>
              <a:path w="315595" h="239395">
                <a:moveTo>
                  <a:pt x="1523" y="131063"/>
                </a:moveTo>
                <a:lnTo>
                  <a:pt x="1523" y="108203"/>
                </a:lnTo>
                <a:lnTo>
                  <a:pt x="0" y="120395"/>
                </a:lnTo>
                <a:lnTo>
                  <a:pt x="1523" y="131063"/>
                </a:lnTo>
                <a:close/>
              </a:path>
              <a:path w="315595" h="239395">
                <a:moveTo>
                  <a:pt x="315467" y="118871"/>
                </a:moveTo>
                <a:lnTo>
                  <a:pt x="295655" y="62483"/>
                </a:lnTo>
                <a:lnTo>
                  <a:pt x="257555" y="27431"/>
                </a:lnTo>
                <a:lnTo>
                  <a:pt x="231647" y="15239"/>
                </a:lnTo>
                <a:lnTo>
                  <a:pt x="217931" y="9143"/>
                </a:lnTo>
                <a:lnTo>
                  <a:pt x="204215" y="6095"/>
                </a:lnTo>
                <a:lnTo>
                  <a:pt x="188975" y="3047"/>
                </a:lnTo>
                <a:lnTo>
                  <a:pt x="173735" y="1523"/>
                </a:lnTo>
                <a:lnTo>
                  <a:pt x="156971" y="0"/>
                </a:lnTo>
                <a:lnTo>
                  <a:pt x="126491" y="3047"/>
                </a:lnTo>
                <a:lnTo>
                  <a:pt x="96011" y="9143"/>
                </a:lnTo>
                <a:lnTo>
                  <a:pt x="83819" y="15239"/>
                </a:lnTo>
                <a:lnTo>
                  <a:pt x="70103" y="21335"/>
                </a:lnTo>
                <a:lnTo>
                  <a:pt x="36575" y="44195"/>
                </a:lnTo>
                <a:lnTo>
                  <a:pt x="7619" y="83819"/>
                </a:lnTo>
                <a:lnTo>
                  <a:pt x="1523" y="106679"/>
                </a:lnTo>
                <a:lnTo>
                  <a:pt x="1523" y="132587"/>
                </a:lnTo>
                <a:lnTo>
                  <a:pt x="4571" y="144779"/>
                </a:lnTo>
                <a:lnTo>
                  <a:pt x="7619" y="155447"/>
                </a:lnTo>
                <a:lnTo>
                  <a:pt x="10667" y="160781"/>
                </a:lnTo>
                <a:lnTo>
                  <a:pt x="10667" y="108203"/>
                </a:lnTo>
                <a:lnTo>
                  <a:pt x="16763" y="86867"/>
                </a:lnTo>
                <a:lnTo>
                  <a:pt x="53339" y="42671"/>
                </a:lnTo>
                <a:lnTo>
                  <a:pt x="86867" y="22859"/>
                </a:lnTo>
                <a:lnTo>
                  <a:pt x="128015" y="12191"/>
                </a:lnTo>
                <a:lnTo>
                  <a:pt x="143255" y="10667"/>
                </a:lnTo>
                <a:lnTo>
                  <a:pt x="173735" y="10667"/>
                </a:lnTo>
                <a:lnTo>
                  <a:pt x="216407" y="18287"/>
                </a:lnTo>
                <a:lnTo>
                  <a:pt x="252983" y="35051"/>
                </a:lnTo>
                <a:lnTo>
                  <a:pt x="262127" y="42671"/>
                </a:lnTo>
                <a:lnTo>
                  <a:pt x="272795" y="50291"/>
                </a:lnTo>
                <a:lnTo>
                  <a:pt x="288035" y="68579"/>
                </a:lnTo>
                <a:lnTo>
                  <a:pt x="294131" y="77723"/>
                </a:lnTo>
                <a:lnTo>
                  <a:pt x="298703" y="88391"/>
                </a:lnTo>
                <a:lnTo>
                  <a:pt x="303275" y="97535"/>
                </a:lnTo>
                <a:lnTo>
                  <a:pt x="304799" y="108203"/>
                </a:lnTo>
                <a:lnTo>
                  <a:pt x="304799" y="160781"/>
                </a:lnTo>
                <a:lnTo>
                  <a:pt x="307847" y="155447"/>
                </a:lnTo>
                <a:lnTo>
                  <a:pt x="312419" y="143255"/>
                </a:lnTo>
                <a:lnTo>
                  <a:pt x="315467" y="118871"/>
                </a:lnTo>
                <a:close/>
              </a:path>
              <a:path w="315595" h="239395">
                <a:moveTo>
                  <a:pt x="304799" y="160781"/>
                </a:moveTo>
                <a:lnTo>
                  <a:pt x="304799" y="131063"/>
                </a:lnTo>
                <a:lnTo>
                  <a:pt x="298703" y="152399"/>
                </a:lnTo>
                <a:lnTo>
                  <a:pt x="294131" y="161543"/>
                </a:lnTo>
                <a:lnTo>
                  <a:pt x="262127" y="196595"/>
                </a:lnTo>
                <a:lnTo>
                  <a:pt x="228599" y="216407"/>
                </a:lnTo>
                <a:lnTo>
                  <a:pt x="187451" y="227075"/>
                </a:lnTo>
                <a:lnTo>
                  <a:pt x="172211" y="228599"/>
                </a:lnTo>
                <a:lnTo>
                  <a:pt x="141731" y="228599"/>
                </a:lnTo>
                <a:lnTo>
                  <a:pt x="128015" y="227075"/>
                </a:lnTo>
                <a:lnTo>
                  <a:pt x="112775" y="224027"/>
                </a:lnTo>
                <a:lnTo>
                  <a:pt x="99059" y="220979"/>
                </a:lnTo>
                <a:lnTo>
                  <a:pt x="86867" y="214883"/>
                </a:lnTo>
                <a:lnTo>
                  <a:pt x="74675" y="210311"/>
                </a:lnTo>
                <a:lnTo>
                  <a:pt x="62483" y="204215"/>
                </a:lnTo>
                <a:lnTo>
                  <a:pt x="53339" y="196595"/>
                </a:lnTo>
                <a:lnTo>
                  <a:pt x="42671" y="188975"/>
                </a:lnTo>
                <a:lnTo>
                  <a:pt x="27431" y="170687"/>
                </a:lnTo>
                <a:lnTo>
                  <a:pt x="21335" y="161543"/>
                </a:lnTo>
                <a:lnTo>
                  <a:pt x="16763" y="150875"/>
                </a:lnTo>
                <a:lnTo>
                  <a:pt x="12191" y="141731"/>
                </a:lnTo>
                <a:lnTo>
                  <a:pt x="10667" y="131063"/>
                </a:lnTo>
                <a:lnTo>
                  <a:pt x="10667" y="160781"/>
                </a:lnTo>
                <a:lnTo>
                  <a:pt x="36575" y="196595"/>
                </a:lnTo>
                <a:lnTo>
                  <a:pt x="70103" y="219455"/>
                </a:lnTo>
                <a:lnTo>
                  <a:pt x="83819" y="224027"/>
                </a:lnTo>
                <a:lnTo>
                  <a:pt x="97535" y="230123"/>
                </a:lnTo>
                <a:lnTo>
                  <a:pt x="111251" y="233171"/>
                </a:lnTo>
                <a:lnTo>
                  <a:pt x="126491" y="236219"/>
                </a:lnTo>
                <a:lnTo>
                  <a:pt x="141731" y="237743"/>
                </a:lnTo>
                <a:lnTo>
                  <a:pt x="158495" y="239267"/>
                </a:lnTo>
                <a:lnTo>
                  <a:pt x="188975" y="236219"/>
                </a:lnTo>
                <a:lnTo>
                  <a:pt x="245363" y="217931"/>
                </a:lnTo>
                <a:lnTo>
                  <a:pt x="278891" y="195071"/>
                </a:lnTo>
                <a:lnTo>
                  <a:pt x="295655" y="176783"/>
                </a:lnTo>
                <a:lnTo>
                  <a:pt x="304799" y="1607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17270" y="4235195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152399" y="38099"/>
                </a:moveTo>
                <a:lnTo>
                  <a:pt x="146494" y="23788"/>
                </a:lnTo>
                <a:lnTo>
                  <a:pt x="130301" y="11620"/>
                </a:lnTo>
                <a:lnTo>
                  <a:pt x="106108" y="3167"/>
                </a:lnTo>
                <a:lnTo>
                  <a:pt x="76199" y="0"/>
                </a:lnTo>
                <a:lnTo>
                  <a:pt x="46934" y="3167"/>
                </a:lnTo>
                <a:lnTo>
                  <a:pt x="22669" y="11620"/>
                </a:lnTo>
                <a:lnTo>
                  <a:pt x="6119" y="23788"/>
                </a:lnTo>
                <a:lnTo>
                  <a:pt x="0" y="38099"/>
                </a:lnTo>
                <a:lnTo>
                  <a:pt x="6119" y="53054"/>
                </a:lnTo>
                <a:lnTo>
                  <a:pt x="22669" y="65150"/>
                </a:lnTo>
                <a:lnTo>
                  <a:pt x="46934" y="73247"/>
                </a:lnTo>
                <a:lnTo>
                  <a:pt x="76199" y="76199"/>
                </a:lnTo>
                <a:lnTo>
                  <a:pt x="106108" y="73247"/>
                </a:lnTo>
                <a:lnTo>
                  <a:pt x="130301" y="65150"/>
                </a:lnTo>
                <a:lnTo>
                  <a:pt x="146494" y="53054"/>
                </a:lnTo>
                <a:lnTo>
                  <a:pt x="152399" y="380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12697" y="4230623"/>
            <a:ext cx="163195" cy="86995"/>
          </a:xfrm>
          <a:custGeom>
            <a:avLst/>
            <a:gdLst/>
            <a:ahLst/>
            <a:cxnLst/>
            <a:rect l="l" t="t" r="r" b="b"/>
            <a:pathLst>
              <a:path w="163195" h="86995">
                <a:moveTo>
                  <a:pt x="1523" y="47243"/>
                </a:moveTo>
                <a:lnTo>
                  <a:pt x="1523" y="39623"/>
                </a:lnTo>
                <a:lnTo>
                  <a:pt x="0" y="42671"/>
                </a:lnTo>
                <a:lnTo>
                  <a:pt x="0" y="44195"/>
                </a:lnTo>
                <a:lnTo>
                  <a:pt x="1523" y="47243"/>
                </a:lnTo>
                <a:close/>
              </a:path>
              <a:path w="163195" h="86995">
                <a:moveTo>
                  <a:pt x="4571" y="56387"/>
                </a:moveTo>
                <a:lnTo>
                  <a:pt x="4571" y="30479"/>
                </a:lnTo>
                <a:lnTo>
                  <a:pt x="3047" y="33527"/>
                </a:lnTo>
                <a:lnTo>
                  <a:pt x="1523" y="35051"/>
                </a:lnTo>
                <a:lnTo>
                  <a:pt x="1523" y="51815"/>
                </a:lnTo>
                <a:lnTo>
                  <a:pt x="3047" y="53339"/>
                </a:lnTo>
                <a:lnTo>
                  <a:pt x="4571" y="56387"/>
                </a:lnTo>
                <a:close/>
              </a:path>
              <a:path w="163195" h="86995">
                <a:moveTo>
                  <a:pt x="158495" y="57911"/>
                </a:moveTo>
                <a:lnTo>
                  <a:pt x="158495" y="28955"/>
                </a:lnTo>
                <a:lnTo>
                  <a:pt x="147827" y="18287"/>
                </a:lnTo>
                <a:lnTo>
                  <a:pt x="111251" y="3047"/>
                </a:lnTo>
                <a:lnTo>
                  <a:pt x="80771" y="0"/>
                </a:lnTo>
                <a:lnTo>
                  <a:pt x="50291" y="3047"/>
                </a:lnTo>
                <a:lnTo>
                  <a:pt x="15239" y="18287"/>
                </a:lnTo>
                <a:lnTo>
                  <a:pt x="7619" y="25907"/>
                </a:lnTo>
                <a:lnTo>
                  <a:pt x="4571" y="28955"/>
                </a:lnTo>
                <a:lnTo>
                  <a:pt x="4571" y="57911"/>
                </a:lnTo>
                <a:lnTo>
                  <a:pt x="10667" y="64007"/>
                </a:lnTo>
                <a:lnTo>
                  <a:pt x="10667" y="38099"/>
                </a:lnTo>
                <a:lnTo>
                  <a:pt x="12191" y="33527"/>
                </a:lnTo>
                <a:lnTo>
                  <a:pt x="12191" y="35051"/>
                </a:lnTo>
                <a:lnTo>
                  <a:pt x="21335" y="25907"/>
                </a:lnTo>
                <a:lnTo>
                  <a:pt x="28955" y="22097"/>
                </a:lnTo>
                <a:lnTo>
                  <a:pt x="28955" y="21335"/>
                </a:lnTo>
                <a:lnTo>
                  <a:pt x="53339" y="12191"/>
                </a:lnTo>
                <a:lnTo>
                  <a:pt x="67055" y="10667"/>
                </a:lnTo>
                <a:lnTo>
                  <a:pt x="96011" y="10667"/>
                </a:lnTo>
                <a:lnTo>
                  <a:pt x="123443" y="16763"/>
                </a:lnTo>
                <a:lnTo>
                  <a:pt x="134111" y="21335"/>
                </a:lnTo>
                <a:lnTo>
                  <a:pt x="134111" y="22097"/>
                </a:lnTo>
                <a:lnTo>
                  <a:pt x="141731" y="25907"/>
                </a:lnTo>
                <a:lnTo>
                  <a:pt x="150875" y="35051"/>
                </a:lnTo>
                <a:lnTo>
                  <a:pt x="150875" y="35813"/>
                </a:lnTo>
                <a:lnTo>
                  <a:pt x="152399" y="38099"/>
                </a:lnTo>
                <a:lnTo>
                  <a:pt x="152399" y="65531"/>
                </a:lnTo>
                <a:lnTo>
                  <a:pt x="155447" y="60959"/>
                </a:lnTo>
                <a:lnTo>
                  <a:pt x="158495" y="57911"/>
                </a:lnTo>
                <a:close/>
              </a:path>
              <a:path w="163195" h="86995">
                <a:moveTo>
                  <a:pt x="30479" y="65531"/>
                </a:moveTo>
                <a:lnTo>
                  <a:pt x="21335" y="60959"/>
                </a:lnTo>
                <a:lnTo>
                  <a:pt x="12191" y="51815"/>
                </a:lnTo>
                <a:lnTo>
                  <a:pt x="10667" y="48767"/>
                </a:lnTo>
                <a:lnTo>
                  <a:pt x="10667" y="64007"/>
                </a:lnTo>
                <a:lnTo>
                  <a:pt x="15239" y="68579"/>
                </a:lnTo>
                <a:lnTo>
                  <a:pt x="25907" y="74675"/>
                </a:lnTo>
                <a:lnTo>
                  <a:pt x="28955" y="75818"/>
                </a:lnTo>
                <a:lnTo>
                  <a:pt x="28955" y="65531"/>
                </a:lnTo>
                <a:lnTo>
                  <a:pt x="30479" y="65531"/>
                </a:lnTo>
                <a:close/>
              </a:path>
              <a:path w="163195" h="86995">
                <a:moveTo>
                  <a:pt x="30479" y="21335"/>
                </a:moveTo>
                <a:lnTo>
                  <a:pt x="28955" y="21335"/>
                </a:lnTo>
                <a:lnTo>
                  <a:pt x="28955" y="22097"/>
                </a:lnTo>
                <a:lnTo>
                  <a:pt x="30479" y="21335"/>
                </a:lnTo>
                <a:close/>
              </a:path>
              <a:path w="163195" h="86995">
                <a:moveTo>
                  <a:pt x="134111" y="75982"/>
                </a:moveTo>
                <a:lnTo>
                  <a:pt x="134111" y="65531"/>
                </a:lnTo>
                <a:lnTo>
                  <a:pt x="109727" y="74675"/>
                </a:lnTo>
                <a:lnTo>
                  <a:pt x="96011" y="76199"/>
                </a:lnTo>
                <a:lnTo>
                  <a:pt x="67055" y="76199"/>
                </a:lnTo>
                <a:lnTo>
                  <a:pt x="39623" y="70103"/>
                </a:lnTo>
                <a:lnTo>
                  <a:pt x="28955" y="65531"/>
                </a:lnTo>
                <a:lnTo>
                  <a:pt x="28955" y="75818"/>
                </a:lnTo>
                <a:lnTo>
                  <a:pt x="38099" y="79247"/>
                </a:lnTo>
                <a:lnTo>
                  <a:pt x="51815" y="83819"/>
                </a:lnTo>
                <a:lnTo>
                  <a:pt x="65531" y="85343"/>
                </a:lnTo>
                <a:lnTo>
                  <a:pt x="82295" y="86867"/>
                </a:lnTo>
                <a:lnTo>
                  <a:pt x="112775" y="83819"/>
                </a:lnTo>
                <a:lnTo>
                  <a:pt x="126491" y="79247"/>
                </a:lnTo>
                <a:lnTo>
                  <a:pt x="134111" y="75982"/>
                </a:lnTo>
                <a:close/>
              </a:path>
              <a:path w="163195" h="86995">
                <a:moveTo>
                  <a:pt x="134111" y="22097"/>
                </a:moveTo>
                <a:lnTo>
                  <a:pt x="134111" y="21335"/>
                </a:lnTo>
                <a:lnTo>
                  <a:pt x="132587" y="21335"/>
                </a:lnTo>
                <a:lnTo>
                  <a:pt x="134111" y="22097"/>
                </a:lnTo>
                <a:close/>
              </a:path>
              <a:path w="163195" h="86995">
                <a:moveTo>
                  <a:pt x="150875" y="66547"/>
                </a:moveTo>
                <a:lnTo>
                  <a:pt x="150875" y="51815"/>
                </a:lnTo>
                <a:lnTo>
                  <a:pt x="141731" y="60959"/>
                </a:lnTo>
                <a:lnTo>
                  <a:pt x="132587" y="65531"/>
                </a:lnTo>
                <a:lnTo>
                  <a:pt x="134111" y="65531"/>
                </a:lnTo>
                <a:lnTo>
                  <a:pt x="134111" y="75982"/>
                </a:lnTo>
                <a:lnTo>
                  <a:pt x="137159" y="74675"/>
                </a:lnTo>
                <a:lnTo>
                  <a:pt x="147827" y="68579"/>
                </a:lnTo>
                <a:lnTo>
                  <a:pt x="150875" y="66547"/>
                </a:lnTo>
                <a:close/>
              </a:path>
              <a:path w="163195" h="86995">
                <a:moveTo>
                  <a:pt x="150875" y="35813"/>
                </a:moveTo>
                <a:lnTo>
                  <a:pt x="150875" y="35051"/>
                </a:lnTo>
                <a:lnTo>
                  <a:pt x="149351" y="33527"/>
                </a:lnTo>
                <a:lnTo>
                  <a:pt x="150875" y="35813"/>
                </a:lnTo>
                <a:close/>
              </a:path>
              <a:path w="163195" h="86995">
                <a:moveTo>
                  <a:pt x="152399" y="65531"/>
                </a:moveTo>
                <a:lnTo>
                  <a:pt x="152399" y="48767"/>
                </a:lnTo>
                <a:lnTo>
                  <a:pt x="149351" y="51815"/>
                </a:lnTo>
                <a:lnTo>
                  <a:pt x="150875" y="51815"/>
                </a:lnTo>
                <a:lnTo>
                  <a:pt x="150875" y="66547"/>
                </a:lnTo>
                <a:lnTo>
                  <a:pt x="152399" y="65531"/>
                </a:lnTo>
                <a:close/>
              </a:path>
              <a:path w="163195" h="86995">
                <a:moveTo>
                  <a:pt x="152399" y="41147"/>
                </a:moveTo>
                <a:lnTo>
                  <a:pt x="152399" y="38099"/>
                </a:lnTo>
                <a:lnTo>
                  <a:pt x="150875" y="36575"/>
                </a:lnTo>
                <a:lnTo>
                  <a:pt x="152399" y="41147"/>
                </a:lnTo>
                <a:close/>
              </a:path>
              <a:path w="163195" h="86995">
                <a:moveTo>
                  <a:pt x="152399" y="48767"/>
                </a:moveTo>
                <a:lnTo>
                  <a:pt x="152399" y="45719"/>
                </a:lnTo>
                <a:lnTo>
                  <a:pt x="150875" y="50291"/>
                </a:lnTo>
                <a:lnTo>
                  <a:pt x="152399" y="48767"/>
                </a:lnTo>
                <a:close/>
              </a:path>
              <a:path w="163195" h="86995">
                <a:moveTo>
                  <a:pt x="160019" y="53339"/>
                </a:moveTo>
                <a:lnTo>
                  <a:pt x="160019" y="33527"/>
                </a:lnTo>
                <a:lnTo>
                  <a:pt x="158495" y="30479"/>
                </a:lnTo>
                <a:lnTo>
                  <a:pt x="158495" y="56387"/>
                </a:lnTo>
                <a:lnTo>
                  <a:pt x="160019" y="53339"/>
                </a:lnTo>
                <a:close/>
              </a:path>
              <a:path w="163195" h="86995">
                <a:moveTo>
                  <a:pt x="161543" y="48767"/>
                </a:moveTo>
                <a:lnTo>
                  <a:pt x="161543" y="38099"/>
                </a:lnTo>
                <a:lnTo>
                  <a:pt x="160019" y="35051"/>
                </a:lnTo>
                <a:lnTo>
                  <a:pt x="160019" y="51815"/>
                </a:lnTo>
                <a:lnTo>
                  <a:pt x="161543" y="48767"/>
                </a:lnTo>
                <a:close/>
              </a:path>
              <a:path w="163195" h="86995">
                <a:moveTo>
                  <a:pt x="163067" y="44195"/>
                </a:moveTo>
                <a:lnTo>
                  <a:pt x="163067" y="42671"/>
                </a:lnTo>
                <a:lnTo>
                  <a:pt x="161543" y="39623"/>
                </a:lnTo>
                <a:lnTo>
                  <a:pt x="161543" y="47243"/>
                </a:lnTo>
                <a:lnTo>
                  <a:pt x="163067" y="441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35336" y="4356606"/>
            <a:ext cx="6976109" cy="1141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500"/>
              </a:lnSpc>
            </a:pP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L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1</a:t>
            </a:r>
            <a:r>
              <a:rPr dirty="0" sz="4000" spc="-7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  <a:p>
            <a:pPr algn="r" marR="5080">
              <a:lnSpc>
                <a:spcPts val="4485"/>
              </a:lnSpc>
            </a:pP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h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2</a:t>
            </a:r>
            <a:r>
              <a:rPr dirty="0" sz="4000" spc="-6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36469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803525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870582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937638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003169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070225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137281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04338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269869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6925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403981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471038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36569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603625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670681" y="17975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612769" y="1796795"/>
            <a:ext cx="76200" cy="4572000"/>
          </a:xfrm>
          <a:custGeom>
            <a:avLst/>
            <a:gdLst/>
            <a:ahLst/>
            <a:cxnLst/>
            <a:rect l="l" t="t" r="r" b="b"/>
            <a:pathLst>
              <a:path w="76200" h="4572000">
                <a:moveTo>
                  <a:pt x="76199" y="76199"/>
                </a:moveTo>
                <a:lnTo>
                  <a:pt x="38099" y="0"/>
                </a:lnTo>
                <a:lnTo>
                  <a:pt x="0" y="76199"/>
                </a:lnTo>
                <a:lnTo>
                  <a:pt x="33527" y="76199"/>
                </a:lnTo>
                <a:lnTo>
                  <a:pt x="33527" y="64007"/>
                </a:lnTo>
                <a:lnTo>
                  <a:pt x="44195" y="64007"/>
                </a:lnTo>
                <a:lnTo>
                  <a:pt x="44195" y="76199"/>
                </a:lnTo>
                <a:lnTo>
                  <a:pt x="76199" y="76199"/>
                </a:lnTo>
                <a:close/>
              </a:path>
              <a:path w="76200" h="4572000">
                <a:moveTo>
                  <a:pt x="76199" y="4495799"/>
                </a:moveTo>
                <a:lnTo>
                  <a:pt x="0" y="4495799"/>
                </a:lnTo>
                <a:lnTo>
                  <a:pt x="33527" y="4562855"/>
                </a:lnTo>
                <a:lnTo>
                  <a:pt x="33527" y="4509515"/>
                </a:lnTo>
                <a:lnTo>
                  <a:pt x="44195" y="4509515"/>
                </a:lnTo>
                <a:lnTo>
                  <a:pt x="44195" y="4559807"/>
                </a:lnTo>
                <a:lnTo>
                  <a:pt x="76199" y="4495799"/>
                </a:lnTo>
                <a:close/>
              </a:path>
              <a:path w="76200" h="4572000">
                <a:moveTo>
                  <a:pt x="44195" y="76199"/>
                </a:moveTo>
                <a:lnTo>
                  <a:pt x="44195" y="64007"/>
                </a:lnTo>
                <a:lnTo>
                  <a:pt x="33527" y="64007"/>
                </a:lnTo>
                <a:lnTo>
                  <a:pt x="33527" y="76199"/>
                </a:lnTo>
                <a:lnTo>
                  <a:pt x="44195" y="76199"/>
                </a:lnTo>
                <a:close/>
              </a:path>
              <a:path w="76200" h="4572000">
                <a:moveTo>
                  <a:pt x="44195" y="4495799"/>
                </a:moveTo>
                <a:lnTo>
                  <a:pt x="44195" y="76199"/>
                </a:lnTo>
                <a:lnTo>
                  <a:pt x="33527" y="76199"/>
                </a:lnTo>
                <a:lnTo>
                  <a:pt x="33527" y="4495799"/>
                </a:lnTo>
                <a:lnTo>
                  <a:pt x="44195" y="4495799"/>
                </a:lnTo>
                <a:close/>
              </a:path>
              <a:path w="76200" h="4572000">
                <a:moveTo>
                  <a:pt x="44195" y="4559807"/>
                </a:moveTo>
                <a:lnTo>
                  <a:pt x="44195" y="4509515"/>
                </a:lnTo>
                <a:lnTo>
                  <a:pt x="33527" y="4509515"/>
                </a:lnTo>
                <a:lnTo>
                  <a:pt x="33527" y="4562855"/>
                </a:lnTo>
                <a:lnTo>
                  <a:pt x="38099" y="4571999"/>
                </a:lnTo>
                <a:lnTo>
                  <a:pt x="44195" y="455980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745869" y="1949195"/>
            <a:ext cx="685799" cy="761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741297" y="1716023"/>
            <a:ext cx="923544" cy="9982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741297" y="1716023"/>
            <a:ext cx="925194" cy="1001394"/>
          </a:xfrm>
          <a:custGeom>
            <a:avLst/>
            <a:gdLst/>
            <a:ahLst/>
            <a:cxnLst/>
            <a:rect l="l" t="t" r="r" b="b"/>
            <a:pathLst>
              <a:path w="925195" h="1001394">
                <a:moveTo>
                  <a:pt x="925067" y="769619"/>
                </a:moveTo>
                <a:lnTo>
                  <a:pt x="925067" y="0"/>
                </a:lnTo>
                <a:lnTo>
                  <a:pt x="231647" y="0"/>
                </a:lnTo>
                <a:lnTo>
                  <a:pt x="0" y="231647"/>
                </a:lnTo>
                <a:lnTo>
                  <a:pt x="0" y="1001267"/>
                </a:lnTo>
                <a:lnTo>
                  <a:pt x="4571" y="1001267"/>
                </a:lnTo>
                <a:lnTo>
                  <a:pt x="4571" y="228599"/>
                </a:lnTo>
                <a:lnTo>
                  <a:pt x="18287" y="228599"/>
                </a:lnTo>
                <a:lnTo>
                  <a:pt x="233171" y="13715"/>
                </a:lnTo>
                <a:lnTo>
                  <a:pt x="233171" y="10667"/>
                </a:lnTo>
                <a:lnTo>
                  <a:pt x="237743" y="9143"/>
                </a:lnTo>
                <a:lnTo>
                  <a:pt x="237743" y="10667"/>
                </a:lnTo>
                <a:lnTo>
                  <a:pt x="906779" y="10667"/>
                </a:lnTo>
                <a:lnTo>
                  <a:pt x="915923" y="1523"/>
                </a:lnTo>
                <a:lnTo>
                  <a:pt x="923543" y="9143"/>
                </a:lnTo>
                <a:lnTo>
                  <a:pt x="923543" y="771143"/>
                </a:lnTo>
                <a:lnTo>
                  <a:pt x="925067" y="769619"/>
                </a:lnTo>
                <a:close/>
              </a:path>
              <a:path w="925195" h="1001394">
                <a:moveTo>
                  <a:pt x="18287" y="228599"/>
                </a:moveTo>
                <a:lnTo>
                  <a:pt x="4571" y="228599"/>
                </a:lnTo>
                <a:lnTo>
                  <a:pt x="4571" y="239267"/>
                </a:lnTo>
                <a:lnTo>
                  <a:pt x="9143" y="239267"/>
                </a:lnTo>
                <a:lnTo>
                  <a:pt x="9143" y="237743"/>
                </a:lnTo>
                <a:lnTo>
                  <a:pt x="10667" y="233171"/>
                </a:lnTo>
                <a:lnTo>
                  <a:pt x="10667" y="236219"/>
                </a:lnTo>
                <a:lnTo>
                  <a:pt x="18287" y="228599"/>
                </a:lnTo>
                <a:close/>
              </a:path>
              <a:path w="925195" h="1001394">
                <a:moveTo>
                  <a:pt x="10667" y="990599"/>
                </a:moveTo>
                <a:lnTo>
                  <a:pt x="10667" y="239267"/>
                </a:lnTo>
                <a:lnTo>
                  <a:pt x="4571" y="239267"/>
                </a:lnTo>
                <a:lnTo>
                  <a:pt x="4571" y="990599"/>
                </a:lnTo>
                <a:lnTo>
                  <a:pt x="10667" y="990599"/>
                </a:lnTo>
                <a:close/>
              </a:path>
              <a:path w="925195" h="1001394">
                <a:moveTo>
                  <a:pt x="688847" y="990599"/>
                </a:moveTo>
                <a:lnTo>
                  <a:pt x="4571" y="990599"/>
                </a:lnTo>
                <a:lnTo>
                  <a:pt x="10667" y="995171"/>
                </a:lnTo>
                <a:lnTo>
                  <a:pt x="10667" y="1001267"/>
                </a:lnTo>
                <a:lnTo>
                  <a:pt x="685799" y="1001267"/>
                </a:lnTo>
                <a:lnTo>
                  <a:pt x="685799" y="995171"/>
                </a:lnTo>
                <a:lnTo>
                  <a:pt x="687323" y="995171"/>
                </a:lnTo>
                <a:lnTo>
                  <a:pt x="687323" y="992123"/>
                </a:lnTo>
                <a:lnTo>
                  <a:pt x="688847" y="990599"/>
                </a:lnTo>
                <a:close/>
              </a:path>
              <a:path w="925195" h="1001394">
                <a:moveTo>
                  <a:pt x="10667" y="1001267"/>
                </a:moveTo>
                <a:lnTo>
                  <a:pt x="10667" y="995171"/>
                </a:lnTo>
                <a:lnTo>
                  <a:pt x="4571" y="990599"/>
                </a:lnTo>
                <a:lnTo>
                  <a:pt x="4571" y="1001267"/>
                </a:lnTo>
                <a:lnTo>
                  <a:pt x="10667" y="1001267"/>
                </a:lnTo>
                <a:close/>
              </a:path>
              <a:path w="925195" h="1001394">
                <a:moveTo>
                  <a:pt x="10667" y="236219"/>
                </a:moveTo>
                <a:lnTo>
                  <a:pt x="10667" y="233171"/>
                </a:lnTo>
                <a:lnTo>
                  <a:pt x="9143" y="237743"/>
                </a:lnTo>
                <a:lnTo>
                  <a:pt x="10667" y="236219"/>
                </a:lnTo>
                <a:close/>
              </a:path>
              <a:path w="925195" h="1001394">
                <a:moveTo>
                  <a:pt x="688847" y="228599"/>
                </a:moveTo>
                <a:lnTo>
                  <a:pt x="18287" y="228599"/>
                </a:lnTo>
                <a:lnTo>
                  <a:pt x="9143" y="237743"/>
                </a:lnTo>
                <a:lnTo>
                  <a:pt x="9143" y="239267"/>
                </a:lnTo>
                <a:lnTo>
                  <a:pt x="685799" y="239267"/>
                </a:lnTo>
                <a:lnTo>
                  <a:pt x="685799" y="233171"/>
                </a:lnTo>
                <a:lnTo>
                  <a:pt x="687323" y="233171"/>
                </a:lnTo>
                <a:lnTo>
                  <a:pt x="687323" y="230123"/>
                </a:lnTo>
                <a:lnTo>
                  <a:pt x="688847" y="228599"/>
                </a:lnTo>
                <a:close/>
              </a:path>
              <a:path w="925195" h="1001394">
                <a:moveTo>
                  <a:pt x="237743" y="9143"/>
                </a:moveTo>
                <a:lnTo>
                  <a:pt x="233171" y="10667"/>
                </a:lnTo>
                <a:lnTo>
                  <a:pt x="236219" y="10667"/>
                </a:lnTo>
                <a:lnTo>
                  <a:pt x="237743" y="9143"/>
                </a:lnTo>
                <a:close/>
              </a:path>
              <a:path w="925195" h="1001394">
                <a:moveTo>
                  <a:pt x="236219" y="10667"/>
                </a:moveTo>
                <a:lnTo>
                  <a:pt x="233171" y="10667"/>
                </a:lnTo>
                <a:lnTo>
                  <a:pt x="233171" y="13715"/>
                </a:lnTo>
                <a:lnTo>
                  <a:pt x="236219" y="10667"/>
                </a:lnTo>
                <a:close/>
              </a:path>
              <a:path w="925195" h="1001394">
                <a:moveTo>
                  <a:pt x="237743" y="10667"/>
                </a:moveTo>
                <a:lnTo>
                  <a:pt x="237743" y="9143"/>
                </a:lnTo>
                <a:lnTo>
                  <a:pt x="236219" y="10667"/>
                </a:lnTo>
                <a:lnTo>
                  <a:pt x="237743" y="10667"/>
                </a:lnTo>
                <a:close/>
              </a:path>
              <a:path w="925195" h="1001394">
                <a:moveTo>
                  <a:pt x="696467" y="236219"/>
                </a:moveTo>
                <a:lnTo>
                  <a:pt x="696467" y="233171"/>
                </a:lnTo>
                <a:lnTo>
                  <a:pt x="685799" y="233171"/>
                </a:lnTo>
                <a:lnTo>
                  <a:pt x="685799" y="239267"/>
                </a:lnTo>
                <a:lnTo>
                  <a:pt x="693419" y="239267"/>
                </a:lnTo>
                <a:lnTo>
                  <a:pt x="696467" y="236219"/>
                </a:lnTo>
                <a:close/>
              </a:path>
              <a:path w="925195" h="1001394">
                <a:moveTo>
                  <a:pt x="696467" y="982979"/>
                </a:moveTo>
                <a:lnTo>
                  <a:pt x="696467" y="236219"/>
                </a:lnTo>
                <a:lnTo>
                  <a:pt x="693419" y="239267"/>
                </a:lnTo>
                <a:lnTo>
                  <a:pt x="685799" y="239267"/>
                </a:lnTo>
                <a:lnTo>
                  <a:pt x="685799" y="990599"/>
                </a:lnTo>
                <a:lnTo>
                  <a:pt x="688847" y="990599"/>
                </a:lnTo>
                <a:lnTo>
                  <a:pt x="696467" y="982979"/>
                </a:lnTo>
                <a:close/>
              </a:path>
              <a:path w="925195" h="1001394">
                <a:moveTo>
                  <a:pt x="696467" y="998219"/>
                </a:moveTo>
                <a:lnTo>
                  <a:pt x="696467" y="995171"/>
                </a:lnTo>
                <a:lnTo>
                  <a:pt x="685799" y="995171"/>
                </a:lnTo>
                <a:lnTo>
                  <a:pt x="685799" y="1001267"/>
                </a:lnTo>
                <a:lnTo>
                  <a:pt x="693419" y="1001267"/>
                </a:lnTo>
                <a:lnTo>
                  <a:pt x="696467" y="998219"/>
                </a:lnTo>
                <a:close/>
              </a:path>
              <a:path w="925195" h="1001394">
                <a:moveTo>
                  <a:pt x="690371" y="228599"/>
                </a:moveTo>
                <a:lnTo>
                  <a:pt x="688847" y="228599"/>
                </a:lnTo>
                <a:lnTo>
                  <a:pt x="687323" y="230123"/>
                </a:lnTo>
                <a:lnTo>
                  <a:pt x="690371" y="228599"/>
                </a:lnTo>
                <a:close/>
              </a:path>
              <a:path w="925195" h="1001394">
                <a:moveTo>
                  <a:pt x="690371" y="233171"/>
                </a:moveTo>
                <a:lnTo>
                  <a:pt x="690371" y="228599"/>
                </a:lnTo>
                <a:lnTo>
                  <a:pt x="687323" y="230123"/>
                </a:lnTo>
                <a:lnTo>
                  <a:pt x="687323" y="233171"/>
                </a:lnTo>
                <a:lnTo>
                  <a:pt x="690371" y="233171"/>
                </a:lnTo>
                <a:close/>
              </a:path>
              <a:path w="925195" h="1001394">
                <a:moveTo>
                  <a:pt x="690371" y="990599"/>
                </a:moveTo>
                <a:lnTo>
                  <a:pt x="688847" y="990599"/>
                </a:lnTo>
                <a:lnTo>
                  <a:pt x="687323" y="992123"/>
                </a:lnTo>
                <a:lnTo>
                  <a:pt x="690371" y="990599"/>
                </a:lnTo>
                <a:close/>
              </a:path>
              <a:path w="925195" h="1001394">
                <a:moveTo>
                  <a:pt x="690371" y="995171"/>
                </a:moveTo>
                <a:lnTo>
                  <a:pt x="690371" y="990599"/>
                </a:lnTo>
                <a:lnTo>
                  <a:pt x="687323" y="992123"/>
                </a:lnTo>
                <a:lnTo>
                  <a:pt x="687323" y="995171"/>
                </a:lnTo>
                <a:lnTo>
                  <a:pt x="690371" y="995171"/>
                </a:lnTo>
                <a:close/>
              </a:path>
              <a:path w="925195" h="1001394">
                <a:moveTo>
                  <a:pt x="918971" y="13715"/>
                </a:moveTo>
                <a:lnTo>
                  <a:pt x="918971" y="10667"/>
                </a:lnTo>
                <a:lnTo>
                  <a:pt x="906779" y="10667"/>
                </a:lnTo>
                <a:lnTo>
                  <a:pt x="688847" y="228599"/>
                </a:lnTo>
                <a:lnTo>
                  <a:pt x="690371" y="228599"/>
                </a:lnTo>
                <a:lnTo>
                  <a:pt x="690371" y="233171"/>
                </a:lnTo>
                <a:lnTo>
                  <a:pt x="696467" y="233171"/>
                </a:lnTo>
                <a:lnTo>
                  <a:pt x="696467" y="236219"/>
                </a:lnTo>
                <a:lnTo>
                  <a:pt x="918971" y="13715"/>
                </a:lnTo>
                <a:close/>
              </a:path>
              <a:path w="925195" h="1001394">
                <a:moveTo>
                  <a:pt x="915923" y="763523"/>
                </a:moveTo>
                <a:lnTo>
                  <a:pt x="688847" y="990599"/>
                </a:lnTo>
                <a:lnTo>
                  <a:pt x="690371" y="990599"/>
                </a:lnTo>
                <a:lnTo>
                  <a:pt x="690371" y="995171"/>
                </a:lnTo>
                <a:lnTo>
                  <a:pt x="696467" y="995171"/>
                </a:lnTo>
                <a:lnTo>
                  <a:pt x="696467" y="998219"/>
                </a:lnTo>
                <a:lnTo>
                  <a:pt x="914399" y="780287"/>
                </a:lnTo>
                <a:lnTo>
                  <a:pt x="914399" y="766571"/>
                </a:lnTo>
                <a:lnTo>
                  <a:pt x="915923" y="763523"/>
                </a:lnTo>
                <a:close/>
              </a:path>
              <a:path w="925195" h="1001394">
                <a:moveTo>
                  <a:pt x="923543" y="9143"/>
                </a:moveTo>
                <a:lnTo>
                  <a:pt x="915923" y="1523"/>
                </a:lnTo>
                <a:lnTo>
                  <a:pt x="906779" y="10667"/>
                </a:lnTo>
                <a:lnTo>
                  <a:pt x="914399" y="10667"/>
                </a:lnTo>
                <a:lnTo>
                  <a:pt x="914399" y="4571"/>
                </a:lnTo>
                <a:lnTo>
                  <a:pt x="918971" y="10667"/>
                </a:lnTo>
                <a:lnTo>
                  <a:pt x="918971" y="13715"/>
                </a:lnTo>
                <a:lnTo>
                  <a:pt x="923543" y="9143"/>
                </a:lnTo>
                <a:close/>
              </a:path>
              <a:path w="925195" h="1001394">
                <a:moveTo>
                  <a:pt x="918971" y="10667"/>
                </a:moveTo>
                <a:lnTo>
                  <a:pt x="914399" y="4571"/>
                </a:lnTo>
                <a:lnTo>
                  <a:pt x="914399" y="10667"/>
                </a:lnTo>
                <a:lnTo>
                  <a:pt x="918971" y="10667"/>
                </a:lnTo>
                <a:close/>
              </a:path>
              <a:path w="925195" h="1001394">
                <a:moveTo>
                  <a:pt x="923543" y="771143"/>
                </a:moveTo>
                <a:lnTo>
                  <a:pt x="923543" y="9143"/>
                </a:lnTo>
                <a:lnTo>
                  <a:pt x="914399" y="18287"/>
                </a:lnTo>
                <a:lnTo>
                  <a:pt x="914399" y="765047"/>
                </a:lnTo>
                <a:lnTo>
                  <a:pt x="915923" y="763523"/>
                </a:lnTo>
                <a:lnTo>
                  <a:pt x="915923" y="778763"/>
                </a:lnTo>
                <a:lnTo>
                  <a:pt x="923543" y="771143"/>
                </a:lnTo>
                <a:close/>
              </a:path>
              <a:path w="925195" h="1001394">
                <a:moveTo>
                  <a:pt x="915923" y="778763"/>
                </a:moveTo>
                <a:lnTo>
                  <a:pt x="915923" y="763523"/>
                </a:lnTo>
                <a:lnTo>
                  <a:pt x="914399" y="766571"/>
                </a:lnTo>
                <a:lnTo>
                  <a:pt x="914399" y="780287"/>
                </a:lnTo>
                <a:lnTo>
                  <a:pt x="915923" y="7787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126869" y="172059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399" y="76199"/>
                </a:moveTo>
                <a:lnTo>
                  <a:pt x="146494" y="46934"/>
                </a:lnTo>
                <a:lnTo>
                  <a:pt x="130301" y="22669"/>
                </a:lnTo>
                <a:lnTo>
                  <a:pt x="106108" y="6119"/>
                </a:lnTo>
                <a:lnTo>
                  <a:pt x="76199" y="0"/>
                </a:lnTo>
                <a:lnTo>
                  <a:pt x="46934" y="6119"/>
                </a:lnTo>
                <a:lnTo>
                  <a:pt x="22669" y="22669"/>
                </a:lnTo>
                <a:lnTo>
                  <a:pt x="6119" y="46934"/>
                </a:lnTo>
                <a:lnTo>
                  <a:pt x="0" y="76199"/>
                </a:lnTo>
                <a:lnTo>
                  <a:pt x="6119" y="106108"/>
                </a:lnTo>
                <a:lnTo>
                  <a:pt x="22669" y="130301"/>
                </a:lnTo>
                <a:lnTo>
                  <a:pt x="46934" y="146494"/>
                </a:lnTo>
                <a:lnTo>
                  <a:pt x="76199" y="152399"/>
                </a:lnTo>
                <a:lnTo>
                  <a:pt x="106108" y="146494"/>
                </a:lnTo>
                <a:lnTo>
                  <a:pt x="130301" y="130301"/>
                </a:lnTo>
                <a:lnTo>
                  <a:pt x="146494" y="106108"/>
                </a:lnTo>
                <a:lnTo>
                  <a:pt x="152399" y="7619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122297" y="1716023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1523" y="89915"/>
                </a:moveTo>
                <a:lnTo>
                  <a:pt x="1523" y="73151"/>
                </a:lnTo>
                <a:lnTo>
                  <a:pt x="0" y="82295"/>
                </a:lnTo>
                <a:lnTo>
                  <a:pt x="1523" y="89915"/>
                </a:lnTo>
                <a:close/>
              </a:path>
              <a:path w="163195" h="163194">
                <a:moveTo>
                  <a:pt x="163067" y="80771"/>
                </a:moveTo>
                <a:lnTo>
                  <a:pt x="158495" y="57911"/>
                </a:lnTo>
                <a:lnTo>
                  <a:pt x="152399" y="42671"/>
                </a:lnTo>
                <a:lnTo>
                  <a:pt x="149351" y="36575"/>
                </a:lnTo>
                <a:lnTo>
                  <a:pt x="147827" y="36575"/>
                </a:lnTo>
                <a:lnTo>
                  <a:pt x="138683" y="24383"/>
                </a:lnTo>
                <a:lnTo>
                  <a:pt x="126491" y="15239"/>
                </a:lnTo>
                <a:lnTo>
                  <a:pt x="126491" y="13715"/>
                </a:lnTo>
                <a:lnTo>
                  <a:pt x="120395" y="10667"/>
                </a:lnTo>
                <a:lnTo>
                  <a:pt x="112775" y="6095"/>
                </a:lnTo>
                <a:lnTo>
                  <a:pt x="105155" y="4571"/>
                </a:lnTo>
                <a:lnTo>
                  <a:pt x="97535" y="1523"/>
                </a:lnTo>
                <a:lnTo>
                  <a:pt x="89915" y="1523"/>
                </a:lnTo>
                <a:lnTo>
                  <a:pt x="80771" y="0"/>
                </a:lnTo>
                <a:lnTo>
                  <a:pt x="73151" y="1523"/>
                </a:lnTo>
                <a:lnTo>
                  <a:pt x="65531" y="1523"/>
                </a:lnTo>
                <a:lnTo>
                  <a:pt x="42671" y="10667"/>
                </a:lnTo>
                <a:lnTo>
                  <a:pt x="36575" y="13715"/>
                </a:lnTo>
                <a:lnTo>
                  <a:pt x="36575" y="15239"/>
                </a:lnTo>
                <a:lnTo>
                  <a:pt x="24383" y="24383"/>
                </a:lnTo>
                <a:lnTo>
                  <a:pt x="15239" y="36575"/>
                </a:lnTo>
                <a:lnTo>
                  <a:pt x="13715" y="36575"/>
                </a:lnTo>
                <a:lnTo>
                  <a:pt x="10667" y="42671"/>
                </a:lnTo>
                <a:lnTo>
                  <a:pt x="6095" y="50291"/>
                </a:lnTo>
                <a:lnTo>
                  <a:pt x="4571" y="57911"/>
                </a:lnTo>
                <a:lnTo>
                  <a:pt x="1523" y="65531"/>
                </a:lnTo>
                <a:lnTo>
                  <a:pt x="1523" y="97535"/>
                </a:lnTo>
                <a:lnTo>
                  <a:pt x="10667" y="120395"/>
                </a:lnTo>
                <a:lnTo>
                  <a:pt x="10667" y="73151"/>
                </a:lnTo>
                <a:lnTo>
                  <a:pt x="12191" y="67055"/>
                </a:lnTo>
                <a:lnTo>
                  <a:pt x="13715" y="59435"/>
                </a:lnTo>
                <a:lnTo>
                  <a:pt x="15239" y="53339"/>
                </a:lnTo>
                <a:lnTo>
                  <a:pt x="18287" y="47243"/>
                </a:lnTo>
                <a:lnTo>
                  <a:pt x="21335" y="43179"/>
                </a:lnTo>
                <a:lnTo>
                  <a:pt x="21335" y="42671"/>
                </a:lnTo>
                <a:lnTo>
                  <a:pt x="30479" y="32221"/>
                </a:lnTo>
                <a:lnTo>
                  <a:pt x="30479" y="32003"/>
                </a:lnTo>
                <a:lnTo>
                  <a:pt x="32003" y="30479"/>
                </a:lnTo>
                <a:lnTo>
                  <a:pt x="32003" y="30670"/>
                </a:lnTo>
                <a:lnTo>
                  <a:pt x="42671" y="21335"/>
                </a:lnTo>
                <a:lnTo>
                  <a:pt x="42671" y="21716"/>
                </a:lnTo>
                <a:lnTo>
                  <a:pt x="47243" y="18287"/>
                </a:lnTo>
                <a:lnTo>
                  <a:pt x="53339" y="15239"/>
                </a:lnTo>
                <a:lnTo>
                  <a:pt x="60959" y="13715"/>
                </a:lnTo>
                <a:lnTo>
                  <a:pt x="67055" y="10667"/>
                </a:lnTo>
                <a:lnTo>
                  <a:pt x="88391" y="10667"/>
                </a:lnTo>
                <a:lnTo>
                  <a:pt x="103631" y="13715"/>
                </a:lnTo>
                <a:lnTo>
                  <a:pt x="109727" y="15239"/>
                </a:lnTo>
                <a:lnTo>
                  <a:pt x="115823" y="18287"/>
                </a:lnTo>
                <a:lnTo>
                  <a:pt x="120395" y="21716"/>
                </a:lnTo>
                <a:lnTo>
                  <a:pt x="120395" y="21335"/>
                </a:lnTo>
                <a:lnTo>
                  <a:pt x="131063" y="30670"/>
                </a:lnTo>
                <a:lnTo>
                  <a:pt x="131063" y="30479"/>
                </a:lnTo>
                <a:lnTo>
                  <a:pt x="132587" y="32003"/>
                </a:lnTo>
                <a:lnTo>
                  <a:pt x="132587" y="32511"/>
                </a:lnTo>
                <a:lnTo>
                  <a:pt x="140207" y="42671"/>
                </a:lnTo>
                <a:lnTo>
                  <a:pt x="140207" y="41147"/>
                </a:lnTo>
                <a:lnTo>
                  <a:pt x="144779" y="47243"/>
                </a:lnTo>
                <a:lnTo>
                  <a:pt x="147827" y="53339"/>
                </a:lnTo>
                <a:lnTo>
                  <a:pt x="149351" y="60959"/>
                </a:lnTo>
                <a:lnTo>
                  <a:pt x="150875" y="67055"/>
                </a:lnTo>
                <a:lnTo>
                  <a:pt x="152399" y="74675"/>
                </a:lnTo>
                <a:lnTo>
                  <a:pt x="152399" y="120395"/>
                </a:lnTo>
                <a:lnTo>
                  <a:pt x="161543" y="97535"/>
                </a:lnTo>
                <a:lnTo>
                  <a:pt x="161543" y="89915"/>
                </a:lnTo>
                <a:lnTo>
                  <a:pt x="163067" y="80771"/>
                </a:lnTo>
                <a:close/>
              </a:path>
              <a:path w="163195" h="163194">
                <a:moveTo>
                  <a:pt x="22859" y="121919"/>
                </a:moveTo>
                <a:lnTo>
                  <a:pt x="18287" y="115823"/>
                </a:lnTo>
                <a:lnTo>
                  <a:pt x="15239" y="109727"/>
                </a:lnTo>
                <a:lnTo>
                  <a:pt x="13715" y="102107"/>
                </a:lnTo>
                <a:lnTo>
                  <a:pt x="10667" y="96011"/>
                </a:lnTo>
                <a:lnTo>
                  <a:pt x="10667" y="120395"/>
                </a:lnTo>
                <a:lnTo>
                  <a:pt x="13715" y="126491"/>
                </a:lnTo>
                <a:lnTo>
                  <a:pt x="15239" y="126491"/>
                </a:lnTo>
                <a:lnTo>
                  <a:pt x="21335" y="134619"/>
                </a:lnTo>
                <a:lnTo>
                  <a:pt x="21335" y="120395"/>
                </a:lnTo>
                <a:lnTo>
                  <a:pt x="22859" y="121919"/>
                </a:lnTo>
                <a:close/>
              </a:path>
              <a:path w="163195" h="163194">
                <a:moveTo>
                  <a:pt x="22859" y="41147"/>
                </a:moveTo>
                <a:lnTo>
                  <a:pt x="21335" y="42671"/>
                </a:lnTo>
                <a:lnTo>
                  <a:pt x="21335" y="43179"/>
                </a:lnTo>
                <a:lnTo>
                  <a:pt x="22859" y="41147"/>
                </a:lnTo>
                <a:close/>
              </a:path>
              <a:path w="163195" h="163194">
                <a:moveTo>
                  <a:pt x="31034" y="131479"/>
                </a:moveTo>
                <a:lnTo>
                  <a:pt x="21335" y="120395"/>
                </a:lnTo>
                <a:lnTo>
                  <a:pt x="21335" y="134619"/>
                </a:lnTo>
                <a:lnTo>
                  <a:pt x="24383" y="138683"/>
                </a:lnTo>
                <a:lnTo>
                  <a:pt x="30479" y="143255"/>
                </a:lnTo>
                <a:lnTo>
                  <a:pt x="30479" y="131063"/>
                </a:lnTo>
                <a:lnTo>
                  <a:pt x="31034" y="131479"/>
                </a:lnTo>
                <a:close/>
              </a:path>
              <a:path w="163195" h="163194">
                <a:moveTo>
                  <a:pt x="32003" y="30479"/>
                </a:moveTo>
                <a:lnTo>
                  <a:pt x="30479" y="32003"/>
                </a:lnTo>
                <a:lnTo>
                  <a:pt x="31292" y="31292"/>
                </a:lnTo>
                <a:lnTo>
                  <a:pt x="32003" y="30479"/>
                </a:lnTo>
                <a:close/>
              </a:path>
              <a:path w="163195" h="163194">
                <a:moveTo>
                  <a:pt x="31292" y="31292"/>
                </a:moveTo>
                <a:lnTo>
                  <a:pt x="30479" y="32003"/>
                </a:lnTo>
                <a:lnTo>
                  <a:pt x="30479" y="32221"/>
                </a:lnTo>
                <a:lnTo>
                  <a:pt x="31292" y="31292"/>
                </a:lnTo>
                <a:close/>
              </a:path>
              <a:path w="163195" h="163194">
                <a:moveTo>
                  <a:pt x="32003" y="132587"/>
                </a:moveTo>
                <a:lnTo>
                  <a:pt x="31034" y="131479"/>
                </a:lnTo>
                <a:lnTo>
                  <a:pt x="30479" y="131063"/>
                </a:lnTo>
                <a:lnTo>
                  <a:pt x="32003" y="132587"/>
                </a:lnTo>
                <a:close/>
              </a:path>
              <a:path w="163195" h="163194">
                <a:moveTo>
                  <a:pt x="32003" y="144398"/>
                </a:moveTo>
                <a:lnTo>
                  <a:pt x="32003" y="132587"/>
                </a:lnTo>
                <a:lnTo>
                  <a:pt x="30479" y="131063"/>
                </a:lnTo>
                <a:lnTo>
                  <a:pt x="30479" y="143255"/>
                </a:lnTo>
                <a:lnTo>
                  <a:pt x="32003" y="144398"/>
                </a:lnTo>
                <a:close/>
              </a:path>
              <a:path w="163195" h="163194">
                <a:moveTo>
                  <a:pt x="42671" y="140207"/>
                </a:moveTo>
                <a:lnTo>
                  <a:pt x="31034" y="131479"/>
                </a:lnTo>
                <a:lnTo>
                  <a:pt x="32003" y="132587"/>
                </a:lnTo>
                <a:lnTo>
                  <a:pt x="32003" y="144398"/>
                </a:lnTo>
                <a:lnTo>
                  <a:pt x="36575" y="147827"/>
                </a:lnTo>
                <a:lnTo>
                  <a:pt x="36575" y="149351"/>
                </a:lnTo>
                <a:lnTo>
                  <a:pt x="41147" y="151637"/>
                </a:lnTo>
                <a:lnTo>
                  <a:pt x="41147" y="140207"/>
                </a:lnTo>
                <a:lnTo>
                  <a:pt x="42671" y="140207"/>
                </a:lnTo>
                <a:close/>
              </a:path>
              <a:path w="163195" h="163194">
                <a:moveTo>
                  <a:pt x="32003" y="30670"/>
                </a:moveTo>
                <a:lnTo>
                  <a:pt x="32003" y="30479"/>
                </a:lnTo>
                <a:lnTo>
                  <a:pt x="31292" y="31292"/>
                </a:lnTo>
                <a:lnTo>
                  <a:pt x="32003" y="30670"/>
                </a:lnTo>
                <a:close/>
              </a:path>
              <a:path w="163195" h="163194">
                <a:moveTo>
                  <a:pt x="42671" y="21716"/>
                </a:moveTo>
                <a:lnTo>
                  <a:pt x="42671" y="21335"/>
                </a:lnTo>
                <a:lnTo>
                  <a:pt x="41147" y="22859"/>
                </a:lnTo>
                <a:lnTo>
                  <a:pt x="42671" y="21716"/>
                </a:lnTo>
                <a:close/>
              </a:path>
              <a:path w="163195" h="163194">
                <a:moveTo>
                  <a:pt x="131978" y="131521"/>
                </a:moveTo>
                <a:lnTo>
                  <a:pt x="120395" y="140207"/>
                </a:lnTo>
                <a:lnTo>
                  <a:pt x="115823" y="144779"/>
                </a:lnTo>
                <a:lnTo>
                  <a:pt x="109727" y="147827"/>
                </a:lnTo>
                <a:lnTo>
                  <a:pt x="102107" y="149351"/>
                </a:lnTo>
                <a:lnTo>
                  <a:pt x="96011" y="150875"/>
                </a:lnTo>
                <a:lnTo>
                  <a:pt x="88391" y="152399"/>
                </a:lnTo>
                <a:lnTo>
                  <a:pt x="73151" y="152399"/>
                </a:lnTo>
                <a:lnTo>
                  <a:pt x="67055" y="150875"/>
                </a:lnTo>
                <a:lnTo>
                  <a:pt x="59435" y="149351"/>
                </a:lnTo>
                <a:lnTo>
                  <a:pt x="53339" y="147827"/>
                </a:lnTo>
                <a:lnTo>
                  <a:pt x="47243" y="144779"/>
                </a:lnTo>
                <a:lnTo>
                  <a:pt x="41147" y="140207"/>
                </a:lnTo>
                <a:lnTo>
                  <a:pt x="41147" y="151637"/>
                </a:lnTo>
                <a:lnTo>
                  <a:pt x="42671" y="152399"/>
                </a:lnTo>
                <a:lnTo>
                  <a:pt x="65531" y="161543"/>
                </a:lnTo>
                <a:lnTo>
                  <a:pt x="73151" y="161543"/>
                </a:lnTo>
                <a:lnTo>
                  <a:pt x="82295" y="163067"/>
                </a:lnTo>
                <a:lnTo>
                  <a:pt x="105155" y="158495"/>
                </a:lnTo>
                <a:lnTo>
                  <a:pt x="120395" y="152399"/>
                </a:lnTo>
                <a:lnTo>
                  <a:pt x="131063" y="144398"/>
                </a:lnTo>
                <a:lnTo>
                  <a:pt x="131063" y="132587"/>
                </a:lnTo>
                <a:lnTo>
                  <a:pt x="131978" y="131521"/>
                </a:lnTo>
                <a:close/>
              </a:path>
              <a:path w="163195" h="163194">
                <a:moveTo>
                  <a:pt x="121919" y="22859"/>
                </a:moveTo>
                <a:lnTo>
                  <a:pt x="120395" y="21335"/>
                </a:lnTo>
                <a:lnTo>
                  <a:pt x="120395" y="21716"/>
                </a:lnTo>
                <a:lnTo>
                  <a:pt x="121919" y="22859"/>
                </a:lnTo>
                <a:close/>
              </a:path>
              <a:path w="163195" h="163194">
                <a:moveTo>
                  <a:pt x="132587" y="32003"/>
                </a:moveTo>
                <a:lnTo>
                  <a:pt x="131063" y="30479"/>
                </a:lnTo>
                <a:lnTo>
                  <a:pt x="131479" y="31034"/>
                </a:lnTo>
                <a:lnTo>
                  <a:pt x="132587" y="32003"/>
                </a:lnTo>
                <a:close/>
              </a:path>
              <a:path w="163195" h="163194">
                <a:moveTo>
                  <a:pt x="131479" y="31034"/>
                </a:moveTo>
                <a:lnTo>
                  <a:pt x="131063" y="30479"/>
                </a:lnTo>
                <a:lnTo>
                  <a:pt x="131063" y="30670"/>
                </a:lnTo>
                <a:lnTo>
                  <a:pt x="131479" y="31034"/>
                </a:lnTo>
                <a:close/>
              </a:path>
              <a:path w="163195" h="163194">
                <a:moveTo>
                  <a:pt x="132587" y="131063"/>
                </a:moveTo>
                <a:lnTo>
                  <a:pt x="131978" y="131521"/>
                </a:lnTo>
                <a:lnTo>
                  <a:pt x="131063" y="132587"/>
                </a:lnTo>
                <a:lnTo>
                  <a:pt x="132587" y="131063"/>
                </a:lnTo>
                <a:close/>
              </a:path>
              <a:path w="163195" h="163194">
                <a:moveTo>
                  <a:pt x="132587" y="143255"/>
                </a:moveTo>
                <a:lnTo>
                  <a:pt x="132587" y="131063"/>
                </a:lnTo>
                <a:lnTo>
                  <a:pt x="131063" y="132587"/>
                </a:lnTo>
                <a:lnTo>
                  <a:pt x="131063" y="144398"/>
                </a:lnTo>
                <a:lnTo>
                  <a:pt x="132587" y="143255"/>
                </a:lnTo>
                <a:close/>
              </a:path>
              <a:path w="163195" h="163194">
                <a:moveTo>
                  <a:pt x="132587" y="32511"/>
                </a:moveTo>
                <a:lnTo>
                  <a:pt x="132587" y="32003"/>
                </a:lnTo>
                <a:lnTo>
                  <a:pt x="131479" y="31034"/>
                </a:lnTo>
                <a:lnTo>
                  <a:pt x="132587" y="32511"/>
                </a:lnTo>
                <a:close/>
              </a:path>
              <a:path w="163195" h="163194">
                <a:moveTo>
                  <a:pt x="152399" y="120395"/>
                </a:moveTo>
                <a:lnTo>
                  <a:pt x="152399" y="88391"/>
                </a:lnTo>
                <a:lnTo>
                  <a:pt x="149351" y="103631"/>
                </a:lnTo>
                <a:lnTo>
                  <a:pt x="147827" y="109727"/>
                </a:lnTo>
                <a:lnTo>
                  <a:pt x="144779" y="115823"/>
                </a:lnTo>
                <a:lnTo>
                  <a:pt x="140207" y="121919"/>
                </a:lnTo>
                <a:lnTo>
                  <a:pt x="131978" y="131521"/>
                </a:lnTo>
                <a:lnTo>
                  <a:pt x="132587" y="131063"/>
                </a:lnTo>
                <a:lnTo>
                  <a:pt x="132587" y="143255"/>
                </a:lnTo>
                <a:lnTo>
                  <a:pt x="138683" y="138683"/>
                </a:lnTo>
                <a:lnTo>
                  <a:pt x="149351" y="126491"/>
                </a:lnTo>
                <a:lnTo>
                  <a:pt x="152399" y="1203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66038" y="1790700"/>
            <a:ext cx="665987" cy="24521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594232" y="3777995"/>
            <a:ext cx="0" cy="381000"/>
          </a:xfrm>
          <a:custGeom>
            <a:avLst/>
            <a:gdLst/>
            <a:ahLst/>
            <a:cxnLst/>
            <a:rect l="l" t="t" r="r" b="b"/>
            <a:pathLst>
              <a:path w="0" h="381000">
                <a:moveTo>
                  <a:pt x="0" y="0"/>
                </a:moveTo>
                <a:lnTo>
                  <a:pt x="0" y="380999"/>
                </a:lnTo>
              </a:path>
            </a:pathLst>
          </a:custGeom>
          <a:ln w="38099">
            <a:solidFill>
              <a:srgbClr val="653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576706" y="3617976"/>
            <a:ext cx="111760" cy="169545"/>
          </a:xfrm>
          <a:custGeom>
            <a:avLst/>
            <a:gdLst/>
            <a:ahLst/>
            <a:cxnLst/>
            <a:rect l="l" t="t" r="r" b="b"/>
            <a:pathLst>
              <a:path w="111760" h="169545">
                <a:moveTo>
                  <a:pt x="111251" y="16763"/>
                </a:moveTo>
                <a:lnTo>
                  <a:pt x="76199" y="0"/>
                </a:lnTo>
                <a:lnTo>
                  <a:pt x="0" y="152399"/>
                </a:lnTo>
                <a:lnTo>
                  <a:pt x="35051" y="169163"/>
                </a:lnTo>
                <a:lnTo>
                  <a:pt x="111251" y="16763"/>
                </a:lnTo>
                <a:close/>
              </a:path>
            </a:pathLst>
          </a:custGeom>
          <a:solidFill>
            <a:srgbClr val="65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65"/>
              </a:lnSpc>
            </a:pPr>
            <a:fld id="{81D60167-4931-47E6-BA6A-407CBD079E47}" type="slidenum">
              <a:rPr dirty="0" spc="-5"/>
              <a:t>60</a:t>
            </a:fld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324477" y="3837432"/>
            <a:ext cx="3476625" cy="3369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algn="r" marR="42545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62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852812" y="726439"/>
            <a:ext cx="5393690" cy="6076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FATTORE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CADUTA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92313" y="2033014"/>
            <a:ext cx="3299460" cy="3291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192530">
              <a:lnSpc>
                <a:spcPct val="150000"/>
              </a:lnSpc>
              <a:tabLst>
                <a:tab pos="541020" algn="l"/>
              </a:tabLst>
            </a:pP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H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mt 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L</a:t>
            </a:r>
            <a:r>
              <a:rPr dirty="0" sz="36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5</a:t>
            </a:r>
            <a:r>
              <a:rPr dirty="0" sz="3600" spc="-1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mt</a:t>
            </a:r>
            <a:endParaRPr sz="3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900">
              <a:latin typeface="Times New Roman"/>
              <a:cs typeface="Times New Roman"/>
            </a:endParaRPr>
          </a:p>
          <a:p>
            <a:pPr marL="12700">
              <a:lnSpc>
                <a:spcPts val="4315"/>
              </a:lnSpc>
            </a:pP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F.C.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600" spc="-5" b="1">
                <a:solidFill>
                  <a:srgbClr val="FFFF00"/>
                </a:solidFill>
                <a:latin typeface="Tahoma"/>
                <a:cs typeface="Tahoma"/>
              </a:rPr>
              <a:t>5/5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3600" spc="-1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FFFF00"/>
                </a:solidFill>
                <a:latin typeface="Tahoma"/>
                <a:cs typeface="Tahoma"/>
              </a:rPr>
              <a:t>1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324477" y="466343"/>
            <a:ext cx="3476244" cy="67406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183268" y="4314950"/>
            <a:ext cx="1525905" cy="1662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H :</a:t>
            </a:r>
            <a:r>
              <a:rPr dirty="0" sz="3200" spc="-1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0 : 1 =</a:t>
            </a:r>
            <a:r>
              <a:rPr dirty="0" sz="3200" spc="-1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  <a:p>
            <a:pPr algn="ctr" marR="115570">
              <a:lnSpc>
                <a:spcPct val="100000"/>
              </a:lnSpc>
              <a:spcBef>
                <a:spcPts val="1390"/>
              </a:spcBef>
            </a:pP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FC =</a:t>
            </a:r>
            <a:r>
              <a:rPr dirty="0" sz="32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32649" y="3385310"/>
            <a:ext cx="4954270" cy="6286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FFFF00"/>
                </a:solidFill>
              </a:rPr>
              <a:t>Altezza </a:t>
            </a:r>
            <a:r>
              <a:rPr dirty="0" sz="2000" spc="-5">
                <a:solidFill>
                  <a:srgbClr val="FFFF00"/>
                </a:solidFill>
              </a:rPr>
              <a:t>della </a:t>
            </a:r>
            <a:r>
              <a:rPr dirty="0" sz="2000">
                <a:solidFill>
                  <a:srgbClr val="FFFF00"/>
                </a:solidFill>
              </a:rPr>
              <a:t>caduta = </a:t>
            </a:r>
            <a:r>
              <a:rPr dirty="0" sz="2000" spc="-5">
                <a:solidFill>
                  <a:srgbClr val="FFFF00"/>
                </a:solidFill>
              </a:rPr>
              <a:t>m.</a:t>
            </a:r>
            <a:r>
              <a:rPr dirty="0" sz="2000" spc="-180">
                <a:solidFill>
                  <a:srgbClr val="FFFF00"/>
                </a:solidFill>
              </a:rPr>
              <a:t> </a:t>
            </a:r>
            <a:r>
              <a:rPr dirty="0" sz="2000">
                <a:solidFill>
                  <a:srgbClr val="FFFF00"/>
                </a:solidFill>
              </a:rPr>
              <a:t>0</a:t>
            </a:r>
            <a:endParaRPr sz="2000"/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FFFF00"/>
                </a:solidFill>
              </a:rPr>
              <a:t>Lunghezza </a:t>
            </a:r>
            <a:r>
              <a:rPr dirty="0" sz="2000" spc="-5">
                <a:solidFill>
                  <a:srgbClr val="FFFF00"/>
                </a:solidFill>
              </a:rPr>
              <a:t>della </a:t>
            </a:r>
            <a:r>
              <a:rPr dirty="0" sz="2000">
                <a:solidFill>
                  <a:srgbClr val="FFFF00"/>
                </a:solidFill>
              </a:rPr>
              <a:t>corda interessata = </a:t>
            </a:r>
            <a:r>
              <a:rPr dirty="0" sz="2000" spc="-5">
                <a:solidFill>
                  <a:srgbClr val="FFFF00"/>
                </a:solidFill>
              </a:rPr>
              <a:t>m.</a:t>
            </a:r>
            <a:r>
              <a:rPr dirty="0" sz="2000" spc="-195">
                <a:solidFill>
                  <a:srgbClr val="FFFF00"/>
                </a:solidFill>
              </a:rPr>
              <a:t> </a:t>
            </a:r>
            <a:r>
              <a:rPr dirty="0" sz="2000">
                <a:solidFill>
                  <a:srgbClr val="FFFF00"/>
                </a:solidFill>
              </a:rPr>
              <a:t>1</a:t>
            </a:r>
            <a:endParaRPr sz="2000"/>
          </a:p>
        </p:txBody>
      </p:sp>
      <p:sp>
        <p:nvSpPr>
          <p:cNvPr id="19" name="object 19"/>
          <p:cNvSpPr/>
          <p:nvPr/>
        </p:nvSpPr>
        <p:spPr>
          <a:xfrm>
            <a:off x="2874142" y="819911"/>
            <a:ext cx="580643" cy="2360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219065" y="2266188"/>
            <a:ext cx="485140" cy="181610"/>
          </a:xfrm>
          <a:custGeom>
            <a:avLst/>
            <a:gdLst/>
            <a:ahLst/>
            <a:cxnLst/>
            <a:rect l="l" t="t" r="r" b="b"/>
            <a:pathLst>
              <a:path w="485140" h="181610">
                <a:moveTo>
                  <a:pt x="396239" y="181355"/>
                </a:moveTo>
                <a:lnTo>
                  <a:pt x="396239" y="146303"/>
                </a:lnTo>
                <a:lnTo>
                  <a:pt x="379475" y="146303"/>
                </a:lnTo>
                <a:lnTo>
                  <a:pt x="379475" y="181355"/>
                </a:lnTo>
                <a:lnTo>
                  <a:pt x="396239" y="181355"/>
                </a:lnTo>
                <a:close/>
              </a:path>
              <a:path w="485140" h="181610">
                <a:moveTo>
                  <a:pt x="193547" y="135635"/>
                </a:moveTo>
                <a:lnTo>
                  <a:pt x="193547" y="103631"/>
                </a:lnTo>
                <a:lnTo>
                  <a:pt x="134111" y="103631"/>
                </a:lnTo>
                <a:lnTo>
                  <a:pt x="134111" y="135635"/>
                </a:lnTo>
                <a:lnTo>
                  <a:pt x="193547" y="135635"/>
                </a:lnTo>
                <a:close/>
              </a:path>
              <a:path w="485140" h="181610">
                <a:moveTo>
                  <a:pt x="193547" y="80771"/>
                </a:moveTo>
                <a:lnTo>
                  <a:pt x="193547" y="48767"/>
                </a:lnTo>
                <a:lnTo>
                  <a:pt x="134111" y="48767"/>
                </a:lnTo>
                <a:lnTo>
                  <a:pt x="134111" y="80771"/>
                </a:lnTo>
                <a:lnTo>
                  <a:pt x="193547" y="80771"/>
                </a:lnTo>
                <a:close/>
              </a:path>
              <a:path w="485140" h="181610">
                <a:moveTo>
                  <a:pt x="288035" y="181355"/>
                </a:moveTo>
                <a:lnTo>
                  <a:pt x="288035" y="50291"/>
                </a:lnTo>
                <a:lnTo>
                  <a:pt x="272795" y="50291"/>
                </a:lnTo>
                <a:lnTo>
                  <a:pt x="272795" y="181355"/>
                </a:lnTo>
                <a:lnTo>
                  <a:pt x="288035" y="181355"/>
                </a:lnTo>
                <a:close/>
              </a:path>
              <a:path w="485140" h="181610">
                <a:moveTo>
                  <a:pt x="362711" y="181355"/>
                </a:moveTo>
                <a:lnTo>
                  <a:pt x="362711" y="97535"/>
                </a:lnTo>
                <a:lnTo>
                  <a:pt x="362688" y="88963"/>
                </a:lnTo>
                <a:lnTo>
                  <a:pt x="355091" y="53339"/>
                </a:lnTo>
                <a:lnTo>
                  <a:pt x="352043" y="48767"/>
                </a:lnTo>
                <a:lnTo>
                  <a:pt x="347471" y="47243"/>
                </a:lnTo>
                <a:lnTo>
                  <a:pt x="339851" y="47243"/>
                </a:lnTo>
                <a:lnTo>
                  <a:pt x="336803" y="48767"/>
                </a:lnTo>
                <a:lnTo>
                  <a:pt x="329183" y="56387"/>
                </a:lnTo>
                <a:lnTo>
                  <a:pt x="327659" y="60959"/>
                </a:lnTo>
                <a:lnTo>
                  <a:pt x="324611" y="68579"/>
                </a:lnTo>
                <a:lnTo>
                  <a:pt x="323087" y="60959"/>
                </a:lnTo>
                <a:lnTo>
                  <a:pt x="316991" y="51815"/>
                </a:lnTo>
                <a:lnTo>
                  <a:pt x="313943" y="48767"/>
                </a:lnTo>
                <a:lnTo>
                  <a:pt x="310895" y="47243"/>
                </a:lnTo>
                <a:lnTo>
                  <a:pt x="306323" y="47243"/>
                </a:lnTo>
                <a:lnTo>
                  <a:pt x="300894" y="48434"/>
                </a:lnTo>
                <a:lnTo>
                  <a:pt x="296036" y="52196"/>
                </a:lnTo>
                <a:lnTo>
                  <a:pt x="291750" y="58816"/>
                </a:lnTo>
                <a:lnTo>
                  <a:pt x="288035" y="68579"/>
                </a:lnTo>
                <a:lnTo>
                  <a:pt x="288035" y="117347"/>
                </a:lnTo>
                <a:lnTo>
                  <a:pt x="288274" y="108775"/>
                </a:lnTo>
                <a:lnTo>
                  <a:pt x="288797" y="101345"/>
                </a:lnTo>
                <a:lnTo>
                  <a:pt x="289321" y="95059"/>
                </a:lnTo>
                <a:lnTo>
                  <a:pt x="289559" y="89915"/>
                </a:lnTo>
                <a:lnTo>
                  <a:pt x="292607" y="80771"/>
                </a:lnTo>
                <a:lnTo>
                  <a:pt x="295655" y="74675"/>
                </a:lnTo>
                <a:lnTo>
                  <a:pt x="298703" y="73151"/>
                </a:lnTo>
                <a:lnTo>
                  <a:pt x="303275" y="73151"/>
                </a:lnTo>
                <a:lnTo>
                  <a:pt x="307847" y="77723"/>
                </a:lnTo>
                <a:lnTo>
                  <a:pt x="307847" y="80771"/>
                </a:lnTo>
                <a:lnTo>
                  <a:pt x="309371" y="83819"/>
                </a:lnTo>
                <a:lnTo>
                  <a:pt x="309371" y="181355"/>
                </a:lnTo>
                <a:lnTo>
                  <a:pt x="326135" y="181355"/>
                </a:lnTo>
                <a:lnTo>
                  <a:pt x="326135" y="117347"/>
                </a:lnTo>
                <a:lnTo>
                  <a:pt x="326159" y="108799"/>
                </a:lnTo>
                <a:lnTo>
                  <a:pt x="326326" y="101536"/>
                </a:lnTo>
                <a:lnTo>
                  <a:pt x="326778" y="95702"/>
                </a:lnTo>
                <a:lnTo>
                  <a:pt x="327659" y="91439"/>
                </a:lnTo>
                <a:lnTo>
                  <a:pt x="327659" y="85343"/>
                </a:lnTo>
                <a:lnTo>
                  <a:pt x="329183" y="80771"/>
                </a:lnTo>
                <a:lnTo>
                  <a:pt x="332231" y="77723"/>
                </a:lnTo>
                <a:lnTo>
                  <a:pt x="333755" y="74675"/>
                </a:lnTo>
                <a:lnTo>
                  <a:pt x="335279" y="73151"/>
                </a:lnTo>
                <a:lnTo>
                  <a:pt x="341375" y="73151"/>
                </a:lnTo>
                <a:lnTo>
                  <a:pt x="344423" y="76199"/>
                </a:lnTo>
                <a:lnTo>
                  <a:pt x="345947" y="80771"/>
                </a:lnTo>
                <a:lnTo>
                  <a:pt x="346186" y="84820"/>
                </a:lnTo>
                <a:lnTo>
                  <a:pt x="346709" y="90296"/>
                </a:lnTo>
                <a:lnTo>
                  <a:pt x="347233" y="97488"/>
                </a:lnTo>
                <a:lnTo>
                  <a:pt x="347471" y="106679"/>
                </a:lnTo>
                <a:lnTo>
                  <a:pt x="347471" y="181355"/>
                </a:lnTo>
                <a:lnTo>
                  <a:pt x="362711" y="181355"/>
                </a:lnTo>
                <a:close/>
              </a:path>
              <a:path w="485140" h="181610">
                <a:moveTo>
                  <a:pt x="59435" y="181355"/>
                </a:moveTo>
                <a:lnTo>
                  <a:pt x="59435" y="150875"/>
                </a:lnTo>
                <a:lnTo>
                  <a:pt x="16763" y="150875"/>
                </a:lnTo>
                <a:lnTo>
                  <a:pt x="16763" y="1523"/>
                </a:lnTo>
                <a:lnTo>
                  <a:pt x="0" y="1523"/>
                </a:lnTo>
                <a:lnTo>
                  <a:pt x="0" y="181355"/>
                </a:lnTo>
                <a:lnTo>
                  <a:pt x="59435" y="181355"/>
                </a:lnTo>
                <a:close/>
              </a:path>
              <a:path w="485140" h="181610">
                <a:moveTo>
                  <a:pt x="484631" y="181355"/>
                </a:moveTo>
                <a:lnTo>
                  <a:pt x="484631" y="0"/>
                </a:lnTo>
                <a:lnTo>
                  <a:pt x="472439" y="0"/>
                </a:lnTo>
                <a:lnTo>
                  <a:pt x="470130" y="7739"/>
                </a:lnTo>
                <a:lnTo>
                  <a:pt x="467677" y="15049"/>
                </a:lnTo>
                <a:lnTo>
                  <a:pt x="448055" y="45719"/>
                </a:lnTo>
                <a:lnTo>
                  <a:pt x="448055" y="76199"/>
                </a:lnTo>
                <a:lnTo>
                  <a:pt x="453747" y="71937"/>
                </a:lnTo>
                <a:lnTo>
                  <a:pt x="459295" y="66103"/>
                </a:lnTo>
                <a:lnTo>
                  <a:pt x="464558" y="58840"/>
                </a:lnTo>
                <a:lnTo>
                  <a:pt x="469391" y="50291"/>
                </a:lnTo>
                <a:lnTo>
                  <a:pt x="469391" y="181355"/>
                </a:lnTo>
                <a:lnTo>
                  <a:pt x="484631" y="181355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98541" y="2412491"/>
            <a:ext cx="17145" cy="35560"/>
          </a:xfrm>
          <a:custGeom>
            <a:avLst/>
            <a:gdLst/>
            <a:ahLst/>
            <a:cxnLst/>
            <a:rect l="l" t="t" r="r" b="b"/>
            <a:pathLst>
              <a:path w="17145" h="35560">
                <a:moveTo>
                  <a:pt x="0" y="0"/>
                </a:moveTo>
                <a:lnTo>
                  <a:pt x="6095" y="0"/>
                </a:lnTo>
                <a:lnTo>
                  <a:pt x="10667" y="0"/>
                </a:lnTo>
                <a:lnTo>
                  <a:pt x="16763" y="0"/>
                </a:lnTo>
                <a:lnTo>
                  <a:pt x="16763" y="8262"/>
                </a:lnTo>
                <a:lnTo>
                  <a:pt x="16763" y="16954"/>
                </a:lnTo>
                <a:lnTo>
                  <a:pt x="16763" y="25931"/>
                </a:lnTo>
                <a:lnTo>
                  <a:pt x="16763" y="35051"/>
                </a:lnTo>
                <a:lnTo>
                  <a:pt x="10667" y="35051"/>
                </a:lnTo>
                <a:lnTo>
                  <a:pt x="6095" y="35051"/>
                </a:lnTo>
                <a:lnTo>
                  <a:pt x="0" y="35051"/>
                </a:lnTo>
                <a:lnTo>
                  <a:pt x="0" y="25931"/>
                </a:lnTo>
                <a:lnTo>
                  <a:pt x="0" y="16954"/>
                </a:lnTo>
                <a:lnTo>
                  <a:pt x="0" y="8262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353178" y="2369819"/>
            <a:ext cx="59690" cy="32384"/>
          </a:xfrm>
          <a:custGeom>
            <a:avLst/>
            <a:gdLst/>
            <a:ahLst/>
            <a:cxnLst/>
            <a:rect l="l" t="t" r="r" b="b"/>
            <a:pathLst>
              <a:path w="59690" h="32385">
                <a:moveTo>
                  <a:pt x="0" y="0"/>
                </a:moveTo>
                <a:lnTo>
                  <a:pt x="14858" y="0"/>
                </a:lnTo>
                <a:lnTo>
                  <a:pt x="29717" y="0"/>
                </a:lnTo>
                <a:lnTo>
                  <a:pt x="44576" y="0"/>
                </a:lnTo>
                <a:lnTo>
                  <a:pt x="59435" y="0"/>
                </a:lnTo>
                <a:lnTo>
                  <a:pt x="59435" y="8000"/>
                </a:lnTo>
                <a:lnTo>
                  <a:pt x="59435" y="16001"/>
                </a:lnTo>
                <a:lnTo>
                  <a:pt x="59435" y="24002"/>
                </a:lnTo>
                <a:lnTo>
                  <a:pt x="59435" y="32003"/>
                </a:lnTo>
                <a:lnTo>
                  <a:pt x="44576" y="32003"/>
                </a:lnTo>
                <a:lnTo>
                  <a:pt x="29717" y="32003"/>
                </a:lnTo>
                <a:lnTo>
                  <a:pt x="14858" y="32003"/>
                </a:lnTo>
                <a:lnTo>
                  <a:pt x="0" y="32003"/>
                </a:lnTo>
                <a:lnTo>
                  <a:pt x="0" y="24002"/>
                </a:lnTo>
                <a:lnTo>
                  <a:pt x="0" y="1600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353178" y="2314955"/>
            <a:ext cx="59690" cy="32384"/>
          </a:xfrm>
          <a:custGeom>
            <a:avLst/>
            <a:gdLst/>
            <a:ahLst/>
            <a:cxnLst/>
            <a:rect l="l" t="t" r="r" b="b"/>
            <a:pathLst>
              <a:path w="59690" h="32385">
                <a:moveTo>
                  <a:pt x="0" y="0"/>
                </a:moveTo>
                <a:lnTo>
                  <a:pt x="14858" y="0"/>
                </a:lnTo>
                <a:lnTo>
                  <a:pt x="29717" y="0"/>
                </a:lnTo>
                <a:lnTo>
                  <a:pt x="44576" y="0"/>
                </a:lnTo>
                <a:lnTo>
                  <a:pt x="59435" y="0"/>
                </a:lnTo>
                <a:lnTo>
                  <a:pt x="59435" y="8000"/>
                </a:lnTo>
                <a:lnTo>
                  <a:pt x="59435" y="16001"/>
                </a:lnTo>
                <a:lnTo>
                  <a:pt x="59435" y="24002"/>
                </a:lnTo>
                <a:lnTo>
                  <a:pt x="59435" y="32003"/>
                </a:lnTo>
                <a:lnTo>
                  <a:pt x="44576" y="32003"/>
                </a:lnTo>
                <a:lnTo>
                  <a:pt x="29717" y="32003"/>
                </a:lnTo>
                <a:lnTo>
                  <a:pt x="14858" y="32003"/>
                </a:lnTo>
                <a:lnTo>
                  <a:pt x="0" y="32003"/>
                </a:lnTo>
                <a:lnTo>
                  <a:pt x="0" y="24002"/>
                </a:lnTo>
                <a:lnTo>
                  <a:pt x="0" y="1600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91862" y="2313431"/>
            <a:ext cx="90170" cy="134620"/>
          </a:xfrm>
          <a:custGeom>
            <a:avLst/>
            <a:gdLst/>
            <a:ahLst/>
            <a:cxnLst/>
            <a:rect l="l" t="t" r="r" b="b"/>
            <a:pathLst>
              <a:path w="90170" h="134619">
                <a:moveTo>
                  <a:pt x="33527" y="0"/>
                </a:moveTo>
                <a:lnTo>
                  <a:pt x="38099" y="0"/>
                </a:lnTo>
                <a:lnTo>
                  <a:pt x="41147" y="1523"/>
                </a:lnTo>
                <a:lnTo>
                  <a:pt x="44195" y="4571"/>
                </a:lnTo>
                <a:lnTo>
                  <a:pt x="47243" y="9143"/>
                </a:lnTo>
                <a:lnTo>
                  <a:pt x="50291" y="13715"/>
                </a:lnTo>
                <a:lnTo>
                  <a:pt x="51815" y="21335"/>
                </a:lnTo>
                <a:lnTo>
                  <a:pt x="54863" y="13715"/>
                </a:lnTo>
                <a:lnTo>
                  <a:pt x="56387" y="9143"/>
                </a:lnTo>
                <a:lnTo>
                  <a:pt x="60959" y="4571"/>
                </a:lnTo>
                <a:lnTo>
                  <a:pt x="64007" y="1523"/>
                </a:lnTo>
                <a:lnTo>
                  <a:pt x="67055" y="0"/>
                </a:lnTo>
                <a:lnTo>
                  <a:pt x="70103" y="0"/>
                </a:lnTo>
                <a:lnTo>
                  <a:pt x="74675" y="0"/>
                </a:lnTo>
                <a:lnTo>
                  <a:pt x="79247" y="1523"/>
                </a:lnTo>
                <a:lnTo>
                  <a:pt x="82295" y="6095"/>
                </a:lnTo>
                <a:lnTo>
                  <a:pt x="85343" y="9143"/>
                </a:lnTo>
                <a:lnTo>
                  <a:pt x="89915" y="50291"/>
                </a:lnTo>
                <a:lnTo>
                  <a:pt x="89915" y="70889"/>
                </a:lnTo>
                <a:lnTo>
                  <a:pt x="89915" y="91630"/>
                </a:lnTo>
                <a:lnTo>
                  <a:pt x="89915" y="112656"/>
                </a:lnTo>
                <a:lnTo>
                  <a:pt x="89915" y="134111"/>
                </a:lnTo>
                <a:lnTo>
                  <a:pt x="85343" y="134111"/>
                </a:lnTo>
                <a:lnTo>
                  <a:pt x="79247" y="134111"/>
                </a:lnTo>
                <a:lnTo>
                  <a:pt x="74675" y="134111"/>
                </a:lnTo>
                <a:lnTo>
                  <a:pt x="74675" y="114942"/>
                </a:lnTo>
                <a:lnTo>
                  <a:pt x="74675" y="96202"/>
                </a:lnTo>
                <a:lnTo>
                  <a:pt x="74675" y="77747"/>
                </a:lnTo>
                <a:lnTo>
                  <a:pt x="74675" y="59435"/>
                </a:lnTo>
                <a:lnTo>
                  <a:pt x="74437" y="50244"/>
                </a:lnTo>
                <a:lnTo>
                  <a:pt x="73913" y="43052"/>
                </a:lnTo>
                <a:lnTo>
                  <a:pt x="73390" y="37576"/>
                </a:lnTo>
                <a:lnTo>
                  <a:pt x="73151" y="33527"/>
                </a:lnTo>
                <a:lnTo>
                  <a:pt x="71627" y="28955"/>
                </a:lnTo>
                <a:lnTo>
                  <a:pt x="68579" y="25907"/>
                </a:lnTo>
                <a:lnTo>
                  <a:pt x="65531" y="25907"/>
                </a:lnTo>
                <a:lnTo>
                  <a:pt x="62483" y="25907"/>
                </a:lnTo>
                <a:lnTo>
                  <a:pt x="60959" y="27431"/>
                </a:lnTo>
                <a:lnTo>
                  <a:pt x="59435" y="30479"/>
                </a:lnTo>
                <a:lnTo>
                  <a:pt x="56387" y="33527"/>
                </a:lnTo>
                <a:lnTo>
                  <a:pt x="54863" y="38099"/>
                </a:lnTo>
                <a:lnTo>
                  <a:pt x="54863" y="44195"/>
                </a:lnTo>
                <a:lnTo>
                  <a:pt x="53982" y="48458"/>
                </a:lnTo>
                <a:lnTo>
                  <a:pt x="53530" y="54292"/>
                </a:lnTo>
                <a:lnTo>
                  <a:pt x="53363" y="61555"/>
                </a:lnTo>
                <a:lnTo>
                  <a:pt x="53339" y="70103"/>
                </a:lnTo>
                <a:lnTo>
                  <a:pt x="53339" y="86105"/>
                </a:lnTo>
                <a:lnTo>
                  <a:pt x="53339" y="102107"/>
                </a:lnTo>
                <a:lnTo>
                  <a:pt x="53339" y="118109"/>
                </a:lnTo>
                <a:lnTo>
                  <a:pt x="53339" y="134111"/>
                </a:lnTo>
                <a:lnTo>
                  <a:pt x="47243" y="134111"/>
                </a:lnTo>
                <a:lnTo>
                  <a:pt x="42671" y="134111"/>
                </a:lnTo>
                <a:lnTo>
                  <a:pt x="36575" y="134111"/>
                </a:lnTo>
                <a:lnTo>
                  <a:pt x="36575" y="115847"/>
                </a:lnTo>
                <a:lnTo>
                  <a:pt x="36575" y="36575"/>
                </a:lnTo>
                <a:lnTo>
                  <a:pt x="35051" y="33527"/>
                </a:lnTo>
                <a:lnTo>
                  <a:pt x="35051" y="30479"/>
                </a:lnTo>
                <a:lnTo>
                  <a:pt x="33527" y="28955"/>
                </a:lnTo>
                <a:lnTo>
                  <a:pt x="32003" y="27431"/>
                </a:lnTo>
                <a:lnTo>
                  <a:pt x="30479" y="25907"/>
                </a:lnTo>
                <a:lnTo>
                  <a:pt x="28955" y="25907"/>
                </a:lnTo>
                <a:lnTo>
                  <a:pt x="25907" y="25907"/>
                </a:lnTo>
                <a:lnTo>
                  <a:pt x="22859" y="27431"/>
                </a:lnTo>
                <a:lnTo>
                  <a:pt x="21335" y="30479"/>
                </a:lnTo>
                <a:lnTo>
                  <a:pt x="19811" y="33527"/>
                </a:lnTo>
                <a:lnTo>
                  <a:pt x="18287" y="38099"/>
                </a:lnTo>
                <a:lnTo>
                  <a:pt x="16763" y="42671"/>
                </a:lnTo>
                <a:lnTo>
                  <a:pt x="16525" y="47815"/>
                </a:lnTo>
                <a:lnTo>
                  <a:pt x="16001" y="54101"/>
                </a:lnTo>
                <a:lnTo>
                  <a:pt x="15478" y="61531"/>
                </a:lnTo>
                <a:lnTo>
                  <a:pt x="15239" y="70103"/>
                </a:lnTo>
                <a:lnTo>
                  <a:pt x="15239" y="86105"/>
                </a:lnTo>
                <a:lnTo>
                  <a:pt x="15239" y="102107"/>
                </a:lnTo>
                <a:lnTo>
                  <a:pt x="15239" y="118109"/>
                </a:lnTo>
                <a:lnTo>
                  <a:pt x="15239" y="134111"/>
                </a:lnTo>
                <a:lnTo>
                  <a:pt x="10667" y="134111"/>
                </a:lnTo>
                <a:lnTo>
                  <a:pt x="4571" y="134111"/>
                </a:lnTo>
                <a:lnTo>
                  <a:pt x="0" y="134111"/>
                </a:lnTo>
                <a:lnTo>
                  <a:pt x="0" y="100988"/>
                </a:lnTo>
                <a:lnTo>
                  <a:pt x="0" y="68008"/>
                </a:lnTo>
                <a:lnTo>
                  <a:pt x="0" y="35313"/>
                </a:lnTo>
                <a:lnTo>
                  <a:pt x="0" y="3047"/>
                </a:lnTo>
                <a:lnTo>
                  <a:pt x="4571" y="3047"/>
                </a:lnTo>
                <a:lnTo>
                  <a:pt x="9143" y="3047"/>
                </a:lnTo>
                <a:lnTo>
                  <a:pt x="15239" y="3047"/>
                </a:lnTo>
                <a:lnTo>
                  <a:pt x="15239" y="9143"/>
                </a:lnTo>
                <a:lnTo>
                  <a:pt x="15239" y="15239"/>
                </a:lnTo>
                <a:lnTo>
                  <a:pt x="15239" y="21335"/>
                </a:lnTo>
                <a:lnTo>
                  <a:pt x="18954" y="11572"/>
                </a:lnTo>
                <a:lnTo>
                  <a:pt x="23240" y="4952"/>
                </a:lnTo>
                <a:lnTo>
                  <a:pt x="28098" y="1190"/>
                </a:lnTo>
                <a:lnTo>
                  <a:pt x="33527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219065" y="2267711"/>
            <a:ext cx="59690" cy="180340"/>
          </a:xfrm>
          <a:custGeom>
            <a:avLst/>
            <a:gdLst/>
            <a:ahLst/>
            <a:cxnLst/>
            <a:rect l="l" t="t" r="r" b="b"/>
            <a:pathLst>
              <a:path w="59690" h="180339">
                <a:moveTo>
                  <a:pt x="0" y="0"/>
                </a:moveTo>
                <a:lnTo>
                  <a:pt x="4571" y="0"/>
                </a:lnTo>
                <a:lnTo>
                  <a:pt x="10667" y="0"/>
                </a:lnTo>
                <a:lnTo>
                  <a:pt x="16763" y="0"/>
                </a:lnTo>
                <a:lnTo>
                  <a:pt x="16763" y="37480"/>
                </a:lnTo>
                <a:lnTo>
                  <a:pt x="16763" y="74675"/>
                </a:lnTo>
                <a:lnTo>
                  <a:pt x="16763" y="111871"/>
                </a:lnTo>
                <a:lnTo>
                  <a:pt x="16763" y="149351"/>
                </a:lnTo>
                <a:lnTo>
                  <a:pt x="27289" y="149351"/>
                </a:lnTo>
                <a:lnTo>
                  <a:pt x="38099" y="149351"/>
                </a:lnTo>
                <a:lnTo>
                  <a:pt x="48910" y="149351"/>
                </a:lnTo>
                <a:lnTo>
                  <a:pt x="59435" y="149351"/>
                </a:lnTo>
                <a:lnTo>
                  <a:pt x="59435" y="156471"/>
                </a:lnTo>
                <a:lnTo>
                  <a:pt x="59435" y="164020"/>
                </a:lnTo>
                <a:lnTo>
                  <a:pt x="59435" y="171854"/>
                </a:lnTo>
                <a:lnTo>
                  <a:pt x="59435" y="179831"/>
                </a:lnTo>
                <a:lnTo>
                  <a:pt x="44576" y="179831"/>
                </a:lnTo>
                <a:lnTo>
                  <a:pt x="29717" y="179831"/>
                </a:lnTo>
                <a:lnTo>
                  <a:pt x="14858" y="179831"/>
                </a:lnTo>
                <a:lnTo>
                  <a:pt x="0" y="179831"/>
                </a:lnTo>
                <a:lnTo>
                  <a:pt x="0" y="134373"/>
                </a:lnTo>
                <a:lnTo>
                  <a:pt x="0" y="89344"/>
                </a:lnTo>
                <a:lnTo>
                  <a:pt x="0" y="4460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667121" y="2266188"/>
            <a:ext cx="36830" cy="181610"/>
          </a:xfrm>
          <a:custGeom>
            <a:avLst/>
            <a:gdLst/>
            <a:ahLst/>
            <a:cxnLst/>
            <a:rect l="l" t="t" r="r" b="b"/>
            <a:pathLst>
              <a:path w="36829" h="181610">
                <a:moveTo>
                  <a:pt x="24383" y="0"/>
                </a:moveTo>
                <a:lnTo>
                  <a:pt x="28955" y="0"/>
                </a:lnTo>
                <a:lnTo>
                  <a:pt x="32003" y="0"/>
                </a:lnTo>
                <a:lnTo>
                  <a:pt x="36575" y="0"/>
                </a:lnTo>
                <a:lnTo>
                  <a:pt x="36575" y="44838"/>
                </a:lnTo>
                <a:lnTo>
                  <a:pt x="36575" y="90106"/>
                </a:lnTo>
                <a:lnTo>
                  <a:pt x="36575" y="135659"/>
                </a:lnTo>
                <a:lnTo>
                  <a:pt x="36575" y="181355"/>
                </a:lnTo>
                <a:lnTo>
                  <a:pt x="32003" y="181355"/>
                </a:lnTo>
                <a:lnTo>
                  <a:pt x="25907" y="181355"/>
                </a:lnTo>
                <a:lnTo>
                  <a:pt x="21335" y="181355"/>
                </a:lnTo>
                <a:lnTo>
                  <a:pt x="21335" y="148447"/>
                </a:lnTo>
                <a:lnTo>
                  <a:pt x="21335" y="115823"/>
                </a:lnTo>
                <a:lnTo>
                  <a:pt x="21335" y="83200"/>
                </a:lnTo>
                <a:lnTo>
                  <a:pt x="21335" y="50291"/>
                </a:lnTo>
                <a:lnTo>
                  <a:pt x="16502" y="58840"/>
                </a:lnTo>
                <a:lnTo>
                  <a:pt x="11239" y="66103"/>
                </a:lnTo>
                <a:lnTo>
                  <a:pt x="5691" y="71937"/>
                </a:lnTo>
                <a:lnTo>
                  <a:pt x="0" y="76199"/>
                </a:lnTo>
                <a:lnTo>
                  <a:pt x="0" y="68437"/>
                </a:lnTo>
                <a:lnTo>
                  <a:pt x="0" y="60959"/>
                </a:lnTo>
                <a:lnTo>
                  <a:pt x="0" y="53482"/>
                </a:lnTo>
                <a:lnTo>
                  <a:pt x="0" y="45719"/>
                </a:lnTo>
                <a:lnTo>
                  <a:pt x="4571" y="42671"/>
                </a:lnTo>
                <a:lnTo>
                  <a:pt x="22074" y="7739"/>
                </a:lnTo>
                <a:lnTo>
                  <a:pt x="24383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31369" y="1042416"/>
            <a:ext cx="144780" cy="1225550"/>
          </a:xfrm>
          <a:custGeom>
            <a:avLst/>
            <a:gdLst/>
            <a:ahLst/>
            <a:cxnLst/>
            <a:rect l="l" t="t" r="r" b="b"/>
            <a:pathLst>
              <a:path w="144780" h="1225550">
                <a:moveTo>
                  <a:pt x="54863" y="918971"/>
                </a:moveTo>
                <a:lnTo>
                  <a:pt x="54863" y="306323"/>
                </a:lnTo>
                <a:lnTo>
                  <a:pt x="0" y="306323"/>
                </a:lnTo>
                <a:lnTo>
                  <a:pt x="0" y="918971"/>
                </a:lnTo>
                <a:lnTo>
                  <a:pt x="54863" y="918971"/>
                </a:lnTo>
                <a:close/>
              </a:path>
              <a:path w="144780" h="1225550">
                <a:moveTo>
                  <a:pt x="109727" y="152399"/>
                </a:moveTo>
                <a:lnTo>
                  <a:pt x="73151" y="0"/>
                </a:lnTo>
                <a:lnTo>
                  <a:pt x="36575" y="152399"/>
                </a:lnTo>
                <a:lnTo>
                  <a:pt x="54863" y="152399"/>
                </a:lnTo>
                <a:lnTo>
                  <a:pt x="54863" y="1148333"/>
                </a:lnTo>
                <a:lnTo>
                  <a:pt x="73151" y="1225295"/>
                </a:lnTo>
                <a:lnTo>
                  <a:pt x="91439" y="1148333"/>
                </a:lnTo>
                <a:lnTo>
                  <a:pt x="91439" y="152399"/>
                </a:lnTo>
                <a:lnTo>
                  <a:pt x="109727" y="152399"/>
                </a:lnTo>
                <a:close/>
              </a:path>
              <a:path w="144780" h="1225550">
                <a:moveTo>
                  <a:pt x="54863" y="1148333"/>
                </a:moveTo>
                <a:lnTo>
                  <a:pt x="54863" y="1071371"/>
                </a:lnTo>
                <a:lnTo>
                  <a:pt x="36575" y="1071371"/>
                </a:lnTo>
                <a:lnTo>
                  <a:pt x="54863" y="1148333"/>
                </a:lnTo>
                <a:close/>
              </a:path>
              <a:path w="144780" h="1225550">
                <a:moveTo>
                  <a:pt x="144779" y="918971"/>
                </a:moveTo>
                <a:lnTo>
                  <a:pt x="144779" y="306323"/>
                </a:lnTo>
                <a:lnTo>
                  <a:pt x="91439" y="306323"/>
                </a:lnTo>
                <a:lnTo>
                  <a:pt x="91439" y="918971"/>
                </a:lnTo>
                <a:lnTo>
                  <a:pt x="144779" y="918971"/>
                </a:lnTo>
                <a:close/>
              </a:path>
              <a:path w="144780" h="1225550">
                <a:moveTo>
                  <a:pt x="109727" y="1071371"/>
                </a:moveTo>
                <a:lnTo>
                  <a:pt x="91439" y="1071371"/>
                </a:lnTo>
                <a:lnTo>
                  <a:pt x="91439" y="1148333"/>
                </a:lnTo>
                <a:lnTo>
                  <a:pt x="109727" y="107137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26797" y="1021080"/>
            <a:ext cx="154305" cy="1266825"/>
          </a:xfrm>
          <a:custGeom>
            <a:avLst/>
            <a:gdLst/>
            <a:ahLst/>
            <a:cxnLst/>
            <a:rect l="l" t="t" r="r" b="b"/>
            <a:pathLst>
              <a:path w="154305" h="1266825">
                <a:moveTo>
                  <a:pt x="59435" y="323087"/>
                </a:moveTo>
                <a:lnTo>
                  <a:pt x="0" y="323087"/>
                </a:lnTo>
                <a:lnTo>
                  <a:pt x="0" y="944879"/>
                </a:lnTo>
                <a:lnTo>
                  <a:pt x="4571" y="944879"/>
                </a:lnTo>
                <a:lnTo>
                  <a:pt x="4571" y="332231"/>
                </a:lnTo>
                <a:lnTo>
                  <a:pt x="10667" y="327659"/>
                </a:lnTo>
                <a:lnTo>
                  <a:pt x="10667" y="332231"/>
                </a:lnTo>
                <a:lnTo>
                  <a:pt x="54863" y="332231"/>
                </a:lnTo>
                <a:lnTo>
                  <a:pt x="54863" y="327659"/>
                </a:lnTo>
                <a:lnTo>
                  <a:pt x="59435" y="323087"/>
                </a:lnTo>
                <a:close/>
              </a:path>
              <a:path w="154305" h="1266825">
                <a:moveTo>
                  <a:pt x="10667" y="332231"/>
                </a:moveTo>
                <a:lnTo>
                  <a:pt x="10667" y="327659"/>
                </a:lnTo>
                <a:lnTo>
                  <a:pt x="4571" y="332231"/>
                </a:lnTo>
                <a:lnTo>
                  <a:pt x="10667" y="332231"/>
                </a:lnTo>
                <a:close/>
              </a:path>
              <a:path w="154305" h="1266825">
                <a:moveTo>
                  <a:pt x="10667" y="935735"/>
                </a:moveTo>
                <a:lnTo>
                  <a:pt x="10667" y="332231"/>
                </a:lnTo>
                <a:lnTo>
                  <a:pt x="4571" y="332231"/>
                </a:lnTo>
                <a:lnTo>
                  <a:pt x="4571" y="935735"/>
                </a:lnTo>
                <a:lnTo>
                  <a:pt x="10667" y="935735"/>
                </a:lnTo>
                <a:close/>
              </a:path>
              <a:path w="154305" h="1266825">
                <a:moveTo>
                  <a:pt x="64007" y="1097279"/>
                </a:moveTo>
                <a:lnTo>
                  <a:pt x="64007" y="935735"/>
                </a:lnTo>
                <a:lnTo>
                  <a:pt x="4571" y="935735"/>
                </a:lnTo>
                <a:lnTo>
                  <a:pt x="10667" y="940307"/>
                </a:lnTo>
                <a:lnTo>
                  <a:pt x="10667" y="944879"/>
                </a:lnTo>
                <a:lnTo>
                  <a:pt x="54863" y="944879"/>
                </a:lnTo>
                <a:lnTo>
                  <a:pt x="54863" y="940307"/>
                </a:lnTo>
                <a:lnTo>
                  <a:pt x="59435" y="944879"/>
                </a:lnTo>
                <a:lnTo>
                  <a:pt x="59435" y="1097279"/>
                </a:lnTo>
                <a:lnTo>
                  <a:pt x="64007" y="1097279"/>
                </a:lnTo>
                <a:close/>
              </a:path>
              <a:path w="154305" h="1266825">
                <a:moveTo>
                  <a:pt x="10667" y="944879"/>
                </a:moveTo>
                <a:lnTo>
                  <a:pt x="10667" y="940307"/>
                </a:lnTo>
                <a:lnTo>
                  <a:pt x="4571" y="935735"/>
                </a:lnTo>
                <a:lnTo>
                  <a:pt x="4571" y="944879"/>
                </a:lnTo>
                <a:lnTo>
                  <a:pt x="10667" y="944879"/>
                </a:lnTo>
                <a:close/>
              </a:path>
              <a:path w="154305" h="1266825">
                <a:moveTo>
                  <a:pt x="120395" y="178307"/>
                </a:moveTo>
                <a:lnTo>
                  <a:pt x="77723" y="0"/>
                </a:lnTo>
                <a:lnTo>
                  <a:pt x="35051" y="178307"/>
                </a:lnTo>
                <a:lnTo>
                  <a:pt x="41147" y="178307"/>
                </a:lnTo>
                <a:lnTo>
                  <a:pt x="41147" y="169163"/>
                </a:lnTo>
                <a:lnTo>
                  <a:pt x="47168" y="169163"/>
                </a:lnTo>
                <a:lnTo>
                  <a:pt x="73151" y="59816"/>
                </a:lnTo>
                <a:lnTo>
                  <a:pt x="73151" y="21335"/>
                </a:lnTo>
                <a:lnTo>
                  <a:pt x="82295" y="21335"/>
                </a:lnTo>
                <a:lnTo>
                  <a:pt x="82295" y="59816"/>
                </a:lnTo>
                <a:lnTo>
                  <a:pt x="108279" y="169163"/>
                </a:lnTo>
                <a:lnTo>
                  <a:pt x="114299" y="169163"/>
                </a:lnTo>
                <a:lnTo>
                  <a:pt x="114299" y="178307"/>
                </a:lnTo>
                <a:lnTo>
                  <a:pt x="120395" y="178307"/>
                </a:lnTo>
                <a:close/>
              </a:path>
              <a:path w="154305" h="1266825">
                <a:moveTo>
                  <a:pt x="59435" y="1088135"/>
                </a:moveTo>
                <a:lnTo>
                  <a:pt x="35051" y="1088135"/>
                </a:lnTo>
                <a:lnTo>
                  <a:pt x="41147" y="1113608"/>
                </a:lnTo>
                <a:lnTo>
                  <a:pt x="41147" y="1097279"/>
                </a:lnTo>
                <a:lnTo>
                  <a:pt x="45719" y="1092707"/>
                </a:lnTo>
                <a:lnTo>
                  <a:pt x="46817" y="1097279"/>
                </a:lnTo>
                <a:lnTo>
                  <a:pt x="54863" y="1097279"/>
                </a:lnTo>
                <a:lnTo>
                  <a:pt x="54863" y="1092707"/>
                </a:lnTo>
                <a:lnTo>
                  <a:pt x="59435" y="1088135"/>
                </a:lnTo>
                <a:close/>
              </a:path>
              <a:path w="154305" h="1266825">
                <a:moveTo>
                  <a:pt x="47168" y="169163"/>
                </a:moveTo>
                <a:lnTo>
                  <a:pt x="41147" y="169163"/>
                </a:lnTo>
                <a:lnTo>
                  <a:pt x="45719" y="175259"/>
                </a:lnTo>
                <a:lnTo>
                  <a:pt x="47168" y="169163"/>
                </a:lnTo>
                <a:close/>
              </a:path>
              <a:path w="154305" h="1266825">
                <a:moveTo>
                  <a:pt x="64007" y="332231"/>
                </a:moveTo>
                <a:lnTo>
                  <a:pt x="64007" y="169163"/>
                </a:lnTo>
                <a:lnTo>
                  <a:pt x="47168" y="169163"/>
                </a:lnTo>
                <a:lnTo>
                  <a:pt x="45719" y="175259"/>
                </a:lnTo>
                <a:lnTo>
                  <a:pt x="41147" y="169163"/>
                </a:lnTo>
                <a:lnTo>
                  <a:pt x="41147" y="178307"/>
                </a:lnTo>
                <a:lnTo>
                  <a:pt x="54863" y="178307"/>
                </a:lnTo>
                <a:lnTo>
                  <a:pt x="54863" y="173735"/>
                </a:lnTo>
                <a:lnTo>
                  <a:pt x="59435" y="178307"/>
                </a:lnTo>
                <a:lnTo>
                  <a:pt x="59435" y="332231"/>
                </a:lnTo>
                <a:lnTo>
                  <a:pt x="64007" y="332231"/>
                </a:lnTo>
                <a:close/>
              </a:path>
              <a:path w="154305" h="1266825">
                <a:moveTo>
                  <a:pt x="46817" y="1097279"/>
                </a:moveTo>
                <a:lnTo>
                  <a:pt x="45719" y="1092707"/>
                </a:lnTo>
                <a:lnTo>
                  <a:pt x="41147" y="1097279"/>
                </a:lnTo>
                <a:lnTo>
                  <a:pt x="46817" y="1097279"/>
                </a:lnTo>
                <a:close/>
              </a:path>
              <a:path w="154305" h="1266825">
                <a:moveTo>
                  <a:pt x="77723" y="1226057"/>
                </a:moveTo>
                <a:lnTo>
                  <a:pt x="46817" y="1097279"/>
                </a:lnTo>
                <a:lnTo>
                  <a:pt x="41147" y="1097279"/>
                </a:lnTo>
                <a:lnTo>
                  <a:pt x="41147" y="1113608"/>
                </a:lnTo>
                <a:lnTo>
                  <a:pt x="73151" y="1247339"/>
                </a:lnTo>
                <a:lnTo>
                  <a:pt x="73151" y="1245107"/>
                </a:lnTo>
                <a:lnTo>
                  <a:pt x="77723" y="1226057"/>
                </a:lnTo>
                <a:close/>
              </a:path>
              <a:path w="154305" h="1266825">
                <a:moveTo>
                  <a:pt x="59435" y="178307"/>
                </a:moveTo>
                <a:lnTo>
                  <a:pt x="54863" y="173735"/>
                </a:lnTo>
                <a:lnTo>
                  <a:pt x="54863" y="178307"/>
                </a:lnTo>
                <a:lnTo>
                  <a:pt x="59435" y="178307"/>
                </a:lnTo>
                <a:close/>
              </a:path>
              <a:path w="154305" h="1266825">
                <a:moveTo>
                  <a:pt x="59435" y="323087"/>
                </a:moveTo>
                <a:lnTo>
                  <a:pt x="59435" y="178307"/>
                </a:lnTo>
                <a:lnTo>
                  <a:pt x="54863" y="178307"/>
                </a:lnTo>
                <a:lnTo>
                  <a:pt x="54863" y="323087"/>
                </a:lnTo>
                <a:lnTo>
                  <a:pt x="59435" y="323087"/>
                </a:lnTo>
                <a:close/>
              </a:path>
              <a:path w="154305" h="1266825">
                <a:moveTo>
                  <a:pt x="59435" y="332231"/>
                </a:moveTo>
                <a:lnTo>
                  <a:pt x="59435" y="323087"/>
                </a:lnTo>
                <a:lnTo>
                  <a:pt x="54863" y="327659"/>
                </a:lnTo>
                <a:lnTo>
                  <a:pt x="54863" y="332231"/>
                </a:lnTo>
                <a:lnTo>
                  <a:pt x="59435" y="332231"/>
                </a:lnTo>
                <a:close/>
              </a:path>
              <a:path w="154305" h="1266825">
                <a:moveTo>
                  <a:pt x="59435" y="944879"/>
                </a:moveTo>
                <a:lnTo>
                  <a:pt x="54863" y="940307"/>
                </a:lnTo>
                <a:lnTo>
                  <a:pt x="54863" y="944879"/>
                </a:lnTo>
                <a:lnTo>
                  <a:pt x="59435" y="944879"/>
                </a:lnTo>
                <a:close/>
              </a:path>
              <a:path w="154305" h="1266825">
                <a:moveTo>
                  <a:pt x="59435" y="1088135"/>
                </a:moveTo>
                <a:lnTo>
                  <a:pt x="59435" y="944879"/>
                </a:lnTo>
                <a:lnTo>
                  <a:pt x="54863" y="944879"/>
                </a:lnTo>
                <a:lnTo>
                  <a:pt x="54863" y="1088135"/>
                </a:lnTo>
                <a:lnTo>
                  <a:pt x="59435" y="1088135"/>
                </a:lnTo>
                <a:close/>
              </a:path>
              <a:path w="154305" h="1266825">
                <a:moveTo>
                  <a:pt x="59435" y="1097279"/>
                </a:moveTo>
                <a:lnTo>
                  <a:pt x="59435" y="1088135"/>
                </a:lnTo>
                <a:lnTo>
                  <a:pt x="54863" y="1092707"/>
                </a:lnTo>
                <a:lnTo>
                  <a:pt x="54863" y="1097279"/>
                </a:lnTo>
                <a:lnTo>
                  <a:pt x="59435" y="1097279"/>
                </a:lnTo>
                <a:close/>
              </a:path>
              <a:path w="154305" h="1266825">
                <a:moveTo>
                  <a:pt x="82295" y="21335"/>
                </a:moveTo>
                <a:lnTo>
                  <a:pt x="73151" y="21335"/>
                </a:lnTo>
                <a:lnTo>
                  <a:pt x="77723" y="40576"/>
                </a:lnTo>
                <a:lnTo>
                  <a:pt x="82295" y="21335"/>
                </a:lnTo>
                <a:close/>
              </a:path>
              <a:path w="154305" h="1266825">
                <a:moveTo>
                  <a:pt x="77723" y="40576"/>
                </a:moveTo>
                <a:lnTo>
                  <a:pt x="73151" y="21335"/>
                </a:lnTo>
                <a:lnTo>
                  <a:pt x="73151" y="59816"/>
                </a:lnTo>
                <a:lnTo>
                  <a:pt x="77723" y="40576"/>
                </a:lnTo>
                <a:close/>
              </a:path>
              <a:path w="154305" h="1266825">
                <a:moveTo>
                  <a:pt x="82295" y="1245107"/>
                </a:moveTo>
                <a:lnTo>
                  <a:pt x="77723" y="1226057"/>
                </a:lnTo>
                <a:lnTo>
                  <a:pt x="73151" y="1245107"/>
                </a:lnTo>
                <a:lnTo>
                  <a:pt x="82295" y="1245107"/>
                </a:lnTo>
                <a:close/>
              </a:path>
              <a:path w="154305" h="1266825">
                <a:moveTo>
                  <a:pt x="82295" y="1247339"/>
                </a:moveTo>
                <a:lnTo>
                  <a:pt x="82295" y="1245107"/>
                </a:lnTo>
                <a:lnTo>
                  <a:pt x="73151" y="1245107"/>
                </a:lnTo>
                <a:lnTo>
                  <a:pt x="73151" y="1247339"/>
                </a:lnTo>
                <a:lnTo>
                  <a:pt x="77723" y="1266443"/>
                </a:lnTo>
                <a:lnTo>
                  <a:pt x="82295" y="1247339"/>
                </a:lnTo>
                <a:close/>
              </a:path>
              <a:path w="154305" h="1266825">
                <a:moveTo>
                  <a:pt x="82295" y="59816"/>
                </a:moveTo>
                <a:lnTo>
                  <a:pt x="82295" y="21335"/>
                </a:lnTo>
                <a:lnTo>
                  <a:pt x="77723" y="40576"/>
                </a:lnTo>
                <a:lnTo>
                  <a:pt x="82295" y="59816"/>
                </a:lnTo>
                <a:close/>
              </a:path>
              <a:path w="154305" h="1266825">
                <a:moveTo>
                  <a:pt x="114299" y="1113608"/>
                </a:moveTo>
                <a:lnTo>
                  <a:pt x="114299" y="1097279"/>
                </a:lnTo>
                <a:lnTo>
                  <a:pt x="108630" y="1097279"/>
                </a:lnTo>
                <a:lnTo>
                  <a:pt x="77723" y="1226057"/>
                </a:lnTo>
                <a:lnTo>
                  <a:pt x="82295" y="1245107"/>
                </a:lnTo>
                <a:lnTo>
                  <a:pt x="82295" y="1247339"/>
                </a:lnTo>
                <a:lnTo>
                  <a:pt x="114299" y="1113608"/>
                </a:lnTo>
                <a:close/>
              </a:path>
              <a:path w="154305" h="1266825">
                <a:moveTo>
                  <a:pt x="114299" y="178307"/>
                </a:moveTo>
                <a:lnTo>
                  <a:pt x="114299" y="169163"/>
                </a:lnTo>
                <a:lnTo>
                  <a:pt x="109727" y="175259"/>
                </a:lnTo>
                <a:lnTo>
                  <a:pt x="108279" y="169163"/>
                </a:lnTo>
                <a:lnTo>
                  <a:pt x="91439" y="169163"/>
                </a:lnTo>
                <a:lnTo>
                  <a:pt x="91439" y="332231"/>
                </a:lnTo>
                <a:lnTo>
                  <a:pt x="96011" y="332231"/>
                </a:lnTo>
                <a:lnTo>
                  <a:pt x="96011" y="178307"/>
                </a:lnTo>
                <a:lnTo>
                  <a:pt x="100583" y="173735"/>
                </a:lnTo>
                <a:lnTo>
                  <a:pt x="100583" y="178307"/>
                </a:lnTo>
                <a:lnTo>
                  <a:pt x="114299" y="178307"/>
                </a:lnTo>
                <a:close/>
              </a:path>
              <a:path w="154305" h="1266825">
                <a:moveTo>
                  <a:pt x="149351" y="935735"/>
                </a:moveTo>
                <a:lnTo>
                  <a:pt x="91439" y="935735"/>
                </a:lnTo>
                <a:lnTo>
                  <a:pt x="91439" y="1097279"/>
                </a:lnTo>
                <a:lnTo>
                  <a:pt x="96011" y="1097279"/>
                </a:lnTo>
                <a:lnTo>
                  <a:pt x="96011" y="944879"/>
                </a:lnTo>
                <a:lnTo>
                  <a:pt x="100583" y="940307"/>
                </a:lnTo>
                <a:lnTo>
                  <a:pt x="100583" y="944879"/>
                </a:lnTo>
                <a:lnTo>
                  <a:pt x="144779" y="944879"/>
                </a:lnTo>
                <a:lnTo>
                  <a:pt x="144779" y="940307"/>
                </a:lnTo>
                <a:lnTo>
                  <a:pt x="149351" y="935735"/>
                </a:lnTo>
                <a:close/>
              </a:path>
              <a:path w="154305" h="1266825">
                <a:moveTo>
                  <a:pt x="100583" y="178307"/>
                </a:moveTo>
                <a:lnTo>
                  <a:pt x="100583" y="173735"/>
                </a:lnTo>
                <a:lnTo>
                  <a:pt x="96011" y="178307"/>
                </a:lnTo>
                <a:lnTo>
                  <a:pt x="100583" y="178307"/>
                </a:lnTo>
                <a:close/>
              </a:path>
              <a:path w="154305" h="1266825">
                <a:moveTo>
                  <a:pt x="100583" y="323087"/>
                </a:moveTo>
                <a:lnTo>
                  <a:pt x="100583" y="178307"/>
                </a:lnTo>
                <a:lnTo>
                  <a:pt x="96011" y="178307"/>
                </a:lnTo>
                <a:lnTo>
                  <a:pt x="96011" y="323087"/>
                </a:lnTo>
                <a:lnTo>
                  <a:pt x="100583" y="323087"/>
                </a:lnTo>
                <a:close/>
              </a:path>
              <a:path w="154305" h="1266825">
                <a:moveTo>
                  <a:pt x="153923" y="944879"/>
                </a:moveTo>
                <a:lnTo>
                  <a:pt x="153923" y="323087"/>
                </a:lnTo>
                <a:lnTo>
                  <a:pt x="96011" y="323087"/>
                </a:lnTo>
                <a:lnTo>
                  <a:pt x="100583" y="327659"/>
                </a:lnTo>
                <a:lnTo>
                  <a:pt x="100583" y="332231"/>
                </a:lnTo>
                <a:lnTo>
                  <a:pt x="144779" y="332231"/>
                </a:lnTo>
                <a:lnTo>
                  <a:pt x="144779" y="327659"/>
                </a:lnTo>
                <a:lnTo>
                  <a:pt x="149351" y="332231"/>
                </a:lnTo>
                <a:lnTo>
                  <a:pt x="149351" y="944879"/>
                </a:lnTo>
                <a:lnTo>
                  <a:pt x="153923" y="944879"/>
                </a:lnTo>
                <a:close/>
              </a:path>
              <a:path w="154305" h="1266825">
                <a:moveTo>
                  <a:pt x="100583" y="332231"/>
                </a:moveTo>
                <a:lnTo>
                  <a:pt x="100583" y="327659"/>
                </a:lnTo>
                <a:lnTo>
                  <a:pt x="96011" y="323087"/>
                </a:lnTo>
                <a:lnTo>
                  <a:pt x="96011" y="332231"/>
                </a:lnTo>
                <a:lnTo>
                  <a:pt x="100583" y="332231"/>
                </a:lnTo>
                <a:close/>
              </a:path>
              <a:path w="154305" h="1266825">
                <a:moveTo>
                  <a:pt x="100583" y="944879"/>
                </a:moveTo>
                <a:lnTo>
                  <a:pt x="100583" y="940307"/>
                </a:lnTo>
                <a:lnTo>
                  <a:pt x="96011" y="944879"/>
                </a:lnTo>
                <a:lnTo>
                  <a:pt x="100583" y="944879"/>
                </a:lnTo>
                <a:close/>
              </a:path>
              <a:path w="154305" h="1266825">
                <a:moveTo>
                  <a:pt x="100583" y="1088135"/>
                </a:moveTo>
                <a:lnTo>
                  <a:pt x="100583" y="944879"/>
                </a:lnTo>
                <a:lnTo>
                  <a:pt x="96011" y="944879"/>
                </a:lnTo>
                <a:lnTo>
                  <a:pt x="96011" y="1088135"/>
                </a:lnTo>
                <a:lnTo>
                  <a:pt x="100583" y="1088135"/>
                </a:lnTo>
                <a:close/>
              </a:path>
              <a:path w="154305" h="1266825">
                <a:moveTo>
                  <a:pt x="120395" y="1088135"/>
                </a:moveTo>
                <a:lnTo>
                  <a:pt x="96011" y="1088135"/>
                </a:lnTo>
                <a:lnTo>
                  <a:pt x="100583" y="1092707"/>
                </a:lnTo>
                <a:lnTo>
                  <a:pt x="100583" y="1097279"/>
                </a:lnTo>
                <a:lnTo>
                  <a:pt x="108630" y="1097279"/>
                </a:lnTo>
                <a:lnTo>
                  <a:pt x="109727" y="1092707"/>
                </a:lnTo>
                <a:lnTo>
                  <a:pt x="114299" y="1097279"/>
                </a:lnTo>
                <a:lnTo>
                  <a:pt x="114299" y="1113608"/>
                </a:lnTo>
                <a:lnTo>
                  <a:pt x="120395" y="1088135"/>
                </a:lnTo>
                <a:close/>
              </a:path>
              <a:path w="154305" h="1266825">
                <a:moveTo>
                  <a:pt x="100583" y="1097279"/>
                </a:moveTo>
                <a:lnTo>
                  <a:pt x="100583" y="1092707"/>
                </a:lnTo>
                <a:lnTo>
                  <a:pt x="96011" y="1088135"/>
                </a:lnTo>
                <a:lnTo>
                  <a:pt x="96011" y="1097279"/>
                </a:lnTo>
                <a:lnTo>
                  <a:pt x="100583" y="1097279"/>
                </a:lnTo>
                <a:close/>
              </a:path>
              <a:path w="154305" h="1266825">
                <a:moveTo>
                  <a:pt x="114299" y="169163"/>
                </a:moveTo>
                <a:lnTo>
                  <a:pt x="108279" y="169163"/>
                </a:lnTo>
                <a:lnTo>
                  <a:pt x="109727" y="175259"/>
                </a:lnTo>
                <a:lnTo>
                  <a:pt x="114299" y="169163"/>
                </a:lnTo>
                <a:close/>
              </a:path>
              <a:path w="154305" h="1266825">
                <a:moveTo>
                  <a:pt x="114299" y="1097279"/>
                </a:moveTo>
                <a:lnTo>
                  <a:pt x="109727" y="1092707"/>
                </a:lnTo>
                <a:lnTo>
                  <a:pt x="108630" y="1097279"/>
                </a:lnTo>
                <a:lnTo>
                  <a:pt x="114299" y="1097279"/>
                </a:lnTo>
                <a:close/>
              </a:path>
              <a:path w="154305" h="1266825">
                <a:moveTo>
                  <a:pt x="149351" y="332231"/>
                </a:moveTo>
                <a:lnTo>
                  <a:pt x="144779" y="327659"/>
                </a:lnTo>
                <a:lnTo>
                  <a:pt x="144779" y="332231"/>
                </a:lnTo>
                <a:lnTo>
                  <a:pt x="149351" y="332231"/>
                </a:lnTo>
                <a:close/>
              </a:path>
              <a:path w="154305" h="1266825">
                <a:moveTo>
                  <a:pt x="149351" y="935735"/>
                </a:moveTo>
                <a:lnTo>
                  <a:pt x="149351" y="332231"/>
                </a:lnTo>
                <a:lnTo>
                  <a:pt x="144779" y="332231"/>
                </a:lnTo>
                <a:lnTo>
                  <a:pt x="144779" y="935735"/>
                </a:lnTo>
                <a:lnTo>
                  <a:pt x="149351" y="935735"/>
                </a:lnTo>
                <a:close/>
              </a:path>
              <a:path w="154305" h="1266825">
                <a:moveTo>
                  <a:pt x="149351" y="944879"/>
                </a:moveTo>
                <a:lnTo>
                  <a:pt x="149351" y="935735"/>
                </a:lnTo>
                <a:lnTo>
                  <a:pt x="144779" y="940307"/>
                </a:lnTo>
                <a:lnTo>
                  <a:pt x="144779" y="944879"/>
                </a:lnTo>
                <a:lnTo>
                  <a:pt x="149351" y="94487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44858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11914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77446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944502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11558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078614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144146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211202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78258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45314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410846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477902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544958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612014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677546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744602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811658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477645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544701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11757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678813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744345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811401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878457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945513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011045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078101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145157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212213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277745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344801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411857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478913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544445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611501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678557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745613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11145" y="2337816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426586" y="682752"/>
            <a:ext cx="3238500" cy="5689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412869" y="670559"/>
            <a:ext cx="3264535" cy="5713730"/>
          </a:xfrm>
          <a:custGeom>
            <a:avLst/>
            <a:gdLst/>
            <a:ahLst/>
            <a:cxnLst/>
            <a:rect l="l" t="t" r="r" b="b"/>
            <a:pathLst>
              <a:path w="3264534" h="5713730">
                <a:moveTo>
                  <a:pt x="3264407" y="5713475"/>
                </a:moveTo>
                <a:lnTo>
                  <a:pt x="3264407" y="0"/>
                </a:lnTo>
                <a:lnTo>
                  <a:pt x="0" y="0"/>
                </a:lnTo>
                <a:lnTo>
                  <a:pt x="0" y="5713475"/>
                </a:lnTo>
                <a:lnTo>
                  <a:pt x="7619" y="5713475"/>
                </a:lnTo>
                <a:lnTo>
                  <a:pt x="7619" y="12191"/>
                </a:lnTo>
                <a:lnTo>
                  <a:pt x="13715" y="6095"/>
                </a:lnTo>
                <a:lnTo>
                  <a:pt x="13715" y="12191"/>
                </a:lnTo>
                <a:lnTo>
                  <a:pt x="3252215" y="12191"/>
                </a:lnTo>
                <a:lnTo>
                  <a:pt x="3252215" y="6095"/>
                </a:lnTo>
                <a:lnTo>
                  <a:pt x="3258311" y="12191"/>
                </a:lnTo>
                <a:lnTo>
                  <a:pt x="3258311" y="5713475"/>
                </a:lnTo>
                <a:lnTo>
                  <a:pt x="3264407" y="5713475"/>
                </a:lnTo>
                <a:close/>
              </a:path>
              <a:path w="3264534" h="5713730">
                <a:moveTo>
                  <a:pt x="13715" y="12191"/>
                </a:moveTo>
                <a:lnTo>
                  <a:pt x="13715" y="6095"/>
                </a:lnTo>
                <a:lnTo>
                  <a:pt x="7619" y="12191"/>
                </a:lnTo>
                <a:lnTo>
                  <a:pt x="13715" y="12191"/>
                </a:lnTo>
                <a:close/>
              </a:path>
              <a:path w="3264534" h="5713730">
                <a:moveTo>
                  <a:pt x="13715" y="5701283"/>
                </a:moveTo>
                <a:lnTo>
                  <a:pt x="13715" y="12191"/>
                </a:lnTo>
                <a:lnTo>
                  <a:pt x="7619" y="12191"/>
                </a:lnTo>
                <a:lnTo>
                  <a:pt x="7619" y="5701283"/>
                </a:lnTo>
                <a:lnTo>
                  <a:pt x="13715" y="5701283"/>
                </a:lnTo>
                <a:close/>
              </a:path>
              <a:path w="3264534" h="5713730">
                <a:moveTo>
                  <a:pt x="3258311" y="5701283"/>
                </a:moveTo>
                <a:lnTo>
                  <a:pt x="7619" y="5701283"/>
                </a:lnTo>
                <a:lnTo>
                  <a:pt x="13715" y="5707379"/>
                </a:lnTo>
                <a:lnTo>
                  <a:pt x="13715" y="5713475"/>
                </a:lnTo>
                <a:lnTo>
                  <a:pt x="3252215" y="5713475"/>
                </a:lnTo>
                <a:lnTo>
                  <a:pt x="3252215" y="5707379"/>
                </a:lnTo>
                <a:lnTo>
                  <a:pt x="3258311" y="5701283"/>
                </a:lnTo>
                <a:close/>
              </a:path>
              <a:path w="3264534" h="5713730">
                <a:moveTo>
                  <a:pt x="13715" y="5713475"/>
                </a:moveTo>
                <a:lnTo>
                  <a:pt x="13715" y="5707379"/>
                </a:lnTo>
                <a:lnTo>
                  <a:pt x="7619" y="5701283"/>
                </a:lnTo>
                <a:lnTo>
                  <a:pt x="7619" y="5713475"/>
                </a:lnTo>
                <a:lnTo>
                  <a:pt x="13715" y="5713475"/>
                </a:lnTo>
                <a:close/>
              </a:path>
              <a:path w="3264534" h="5713730">
                <a:moveTo>
                  <a:pt x="3258311" y="12191"/>
                </a:moveTo>
                <a:lnTo>
                  <a:pt x="3252215" y="6095"/>
                </a:lnTo>
                <a:lnTo>
                  <a:pt x="3252215" y="12191"/>
                </a:lnTo>
                <a:lnTo>
                  <a:pt x="3258311" y="12191"/>
                </a:lnTo>
                <a:close/>
              </a:path>
              <a:path w="3264534" h="5713730">
                <a:moveTo>
                  <a:pt x="3258311" y="5701283"/>
                </a:moveTo>
                <a:lnTo>
                  <a:pt x="3258311" y="12191"/>
                </a:lnTo>
                <a:lnTo>
                  <a:pt x="3252215" y="12191"/>
                </a:lnTo>
                <a:lnTo>
                  <a:pt x="3252215" y="5701283"/>
                </a:lnTo>
                <a:lnTo>
                  <a:pt x="3258311" y="5701283"/>
                </a:lnTo>
                <a:close/>
              </a:path>
              <a:path w="3264534" h="5713730">
                <a:moveTo>
                  <a:pt x="3258311" y="5713475"/>
                </a:moveTo>
                <a:lnTo>
                  <a:pt x="3258311" y="5701283"/>
                </a:lnTo>
                <a:lnTo>
                  <a:pt x="3252215" y="5707379"/>
                </a:lnTo>
                <a:lnTo>
                  <a:pt x="3252215" y="5713475"/>
                </a:lnTo>
                <a:lnTo>
                  <a:pt x="3258311" y="5713475"/>
                </a:lnTo>
                <a:close/>
              </a:path>
            </a:pathLst>
          </a:custGeom>
          <a:solidFill>
            <a:srgbClr val="00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8164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8835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9490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0161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0831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1502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157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2828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498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4169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4824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5495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6165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6836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7491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8162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8832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9503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0158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0829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1499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2170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2825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3496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4166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4837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5492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6163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833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7504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8159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8830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9500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0171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0826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1497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2167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2838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3493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4164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834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5505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616074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683130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750186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817242" y="10424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882774" y="1042416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91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499737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6323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7664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8990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70331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1657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72998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74324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75665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76991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8332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9658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80999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82325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83666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84992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6333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7659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9000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90326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1667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92993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433438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566026" y="38503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499737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6323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7664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8990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0331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71657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2998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4324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5665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6991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8332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9658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80999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82325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83666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84992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6333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87659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9000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90326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91667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92993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9433438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9566026" y="111480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6931029" y="1115567"/>
            <a:ext cx="71755" cy="2662555"/>
          </a:xfrm>
          <a:custGeom>
            <a:avLst/>
            <a:gdLst/>
            <a:ahLst/>
            <a:cxnLst/>
            <a:rect l="l" t="t" r="r" b="b"/>
            <a:pathLst>
              <a:path w="71754" h="2662554">
                <a:moveTo>
                  <a:pt x="71627" y="332231"/>
                </a:moveTo>
                <a:lnTo>
                  <a:pt x="35051" y="0"/>
                </a:lnTo>
                <a:lnTo>
                  <a:pt x="0" y="332231"/>
                </a:lnTo>
                <a:lnTo>
                  <a:pt x="27431" y="332231"/>
                </a:lnTo>
                <a:lnTo>
                  <a:pt x="27431" y="2590203"/>
                </a:lnTo>
                <a:lnTo>
                  <a:pt x="35051" y="2662427"/>
                </a:lnTo>
                <a:lnTo>
                  <a:pt x="44195" y="2579369"/>
                </a:lnTo>
                <a:lnTo>
                  <a:pt x="44195" y="332231"/>
                </a:lnTo>
                <a:lnTo>
                  <a:pt x="71627" y="332231"/>
                </a:lnTo>
                <a:close/>
              </a:path>
              <a:path w="71754" h="2662554">
                <a:moveTo>
                  <a:pt x="27431" y="1996439"/>
                </a:moveTo>
                <a:lnTo>
                  <a:pt x="27431" y="665987"/>
                </a:lnTo>
                <a:lnTo>
                  <a:pt x="0" y="665987"/>
                </a:lnTo>
                <a:lnTo>
                  <a:pt x="0" y="1996439"/>
                </a:lnTo>
                <a:lnTo>
                  <a:pt x="27431" y="1996439"/>
                </a:lnTo>
                <a:close/>
              </a:path>
              <a:path w="71754" h="2662554">
                <a:moveTo>
                  <a:pt x="27431" y="2590203"/>
                </a:moveTo>
                <a:lnTo>
                  <a:pt x="27431" y="2330195"/>
                </a:lnTo>
                <a:lnTo>
                  <a:pt x="0" y="2330195"/>
                </a:lnTo>
                <a:lnTo>
                  <a:pt x="27431" y="2590203"/>
                </a:lnTo>
                <a:close/>
              </a:path>
              <a:path w="71754" h="2662554">
                <a:moveTo>
                  <a:pt x="71627" y="1996439"/>
                </a:moveTo>
                <a:lnTo>
                  <a:pt x="71627" y="665987"/>
                </a:lnTo>
                <a:lnTo>
                  <a:pt x="44195" y="665987"/>
                </a:lnTo>
                <a:lnTo>
                  <a:pt x="44195" y="1996439"/>
                </a:lnTo>
                <a:lnTo>
                  <a:pt x="71627" y="1996439"/>
                </a:lnTo>
                <a:close/>
              </a:path>
              <a:path w="71754" h="2662554">
                <a:moveTo>
                  <a:pt x="71627" y="2330195"/>
                </a:moveTo>
                <a:lnTo>
                  <a:pt x="44195" y="2330195"/>
                </a:lnTo>
                <a:lnTo>
                  <a:pt x="44195" y="2579369"/>
                </a:lnTo>
                <a:lnTo>
                  <a:pt x="71627" y="233019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6926457" y="1077467"/>
            <a:ext cx="81280" cy="2738755"/>
          </a:xfrm>
          <a:custGeom>
            <a:avLst/>
            <a:gdLst/>
            <a:ahLst/>
            <a:cxnLst/>
            <a:rect l="l" t="t" r="r" b="b"/>
            <a:pathLst>
              <a:path w="81279" h="2738754">
                <a:moveTo>
                  <a:pt x="40385" y="86550"/>
                </a:moveTo>
                <a:lnTo>
                  <a:pt x="35330" y="40626"/>
                </a:lnTo>
                <a:lnTo>
                  <a:pt x="0" y="374903"/>
                </a:lnTo>
                <a:lnTo>
                  <a:pt x="4571" y="374903"/>
                </a:lnTo>
                <a:lnTo>
                  <a:pt x="4571" y="365759"/>
                </a:lnTo>
                <a:lnTo>
                  <a:pt x="9647" y="365759"/>
                </a:lnTo>
                <a:lnTo>
                  <a:pt x="40385" y="86550"/>
                </a:lnTo>
                <a:close/>
              </a:path>
              <a:path w="81279" h="2738754">
                <a:moveTo>
                  <a:pt x="32003" y="697991"/>
                </a:moveTo>
                <a:lnTo>
                  <a:pt x="0" y="697991"/>
                </a:lnTo>
                <a:lnTo>
                  <a:pt x="0" y="2040635"/>
                </a:lnTo>
                <a:lnTo>
                  <a:pt x="4571" y="2040635"/>
                </a:lnTo>
                <a:lnTo>
                  <a:pt x="4571" y="708659"/>
                </a:lnTo>
                <a:lnTo>
                  <a:pt x="9143" y="704087"/>
                </a:lnTo>
                <a:lnTo>
                  <a:pt x="9143" y="708659"/>
                </a:lnTo>
                <a:lnTo>
                  <a:pt x="27431" y="708659"/>
                </a:lnTo>
                <a:lnTo>
                  <a:pt x="27431" y="704087"/>
                </a:lnTo>
                <a:lnTo>
                  <a:pt x="32003" y="697991"/>
                </a:lnTo>
                <a:close/>
              </a:path>
              <a:path w="81279" h="2738754">
                <a:moveTo>
                  <a:pt x="32003" y="2363723"/>
                </a:moveTo>
                <a:lnTo>
                  <a:pt x="0" y="2363723"/>
                </a:lnTo>
                <a:lnTo>
                  <a:pt x="4571" y="2406982"/>
                </a:lnTo>
                <a:lnTo>
                  <a:pt x="4571" y="2372867"/>
                </a:lnTo>
                <a:lnTo>
                  <a:pt x="9143" y="2368295"/>
                </a:lnTo>
                <a:lnTo>
                  <a:pt x="9647" y="2372867"/>
                </a:lnTo>
                <a:lnTo>
                  <a:pt x="27431" y="2372867"/>
                </a:lnTo>
                <a:lnTo>
                  <a:pt x="27431" y="2368295"/>
                </a:lnTo>
                <a:lnTo>
                  <a:pt x="32003" y="2363723"/>
                </a:lnTo>
                <a:close/>
              </a:path>
              <a:path w="81279" h="2738754">
                <a:moveTo>
                  <a:pt x="9647" y="365759"/>
                </a:moveTo>
                <a:lnTo>
                  <a:pt x="4571" y="365759"/>
                </a:lnTo>
                <a:lnTo>
                  <a:pt x="9143" y="370331"/>
                </a:lnTo>
                <a:lnTo>
                  <a:pt x="9647" y="365759"/>
                </a:lnTo>
                <a:close/>
              </a:path>
              <a:path w="81279" h="2738754">
                <a:moveTo>
                  <a:pt x="36575" y="708659"/>
                </a:moveTo>
                <a:lnTo>
                  <a:pt x="36575" y="365759"/>
                </a:lnTo>
                <a:lnTo>
                  <a:pt x="9647" y="365759"/>
                </a:lnTo>
                <a:lnTo>
                  <a:pt x="9143" y="370331"/>
                </a:lnTo>
                <a:lnTo>
                  <a:pt x="4571" y="365759"/>
                </a:lnTo>
                <a:lnTo>
                  <a:pt x="4571" y="374903"/>
                </a:lnTo>
                <a:lnTo>
                  <a:pt x="27431" y="374903"/>
                </a:lnTo>
                <a:lnTo>
                  <a:pt x="27431" y="370331"/>
                </a:lnTo>
                <a:lnTo>
                  <a:pt x="32003" y="374903"/>
                </a:lnTo>
                <a:lnTo>
                  <a:pt x="32003" y="708659"/>
                </a:lnTo>
                <a:lnTo>
                  <a:pt x="36575" y="708659"/>
                </a:lnTo>
                <a:close/>
              </a:path>
              <a:path w="81279" h="2738754">
                <a:moveTo>
                  <a:pt x="9143" y="708659"/>
                </a:moveTo>
                <a:lnTo>
                  <a:pt x="9143" y="704087"/>
                </a:lnTo>
                <a:lnTo>
                  <a:pt x="4571" y="708659"/>
                </a:lnTo>
                <a:lnTo>
                  <a:pt x="9143" y="708659"/>
                </a:lnTo>
                <a:close/>
              </a:path>
              <a:path w="81279" h="2738754">
                <a:moveTo>
                  <a:pt x="9143" y="2029967"/>
                </a:moveTo>
                <a:lnTo>
                  <a:pt x="9143" y="708659"/>
                </a:lnTo>
                <a:lnTo>
                  <a:pt x="4571" y="708659"/>
                </a:lnTo>
                <a:lnTo>
                  <a:pt x="4571" y="2029967"/>
                </a:lnTo>
                <a:lnTo>
                  <a:pt x="9143" y="2029967"/>
                </a:lnTo>
                <a:close/>
              </a:path>
              <a:path w="81279" h="2738754">
                <a:moveTo>
                  <a:pt x="36575" y="2372867"/>
                </a:moveTo>
                <a:lnTo>
                  <a:pt x="36575" y="2029967"/>
                </a:lnTo>
                <a:lnTo>
                  <a:pt x="4571" y="2029967"/>
                </a:lnTo>
                <a:lnTo>
                  <a:pt x="9143" y="2034539"/>
                </a:lnTo>
                <a:lnTo>
                  <a:pt x="9143" y="2040635"/>
                </a:lnTo>
                <a:lnTo>
                  <a:pt x="27431" y="2040635"/>
                </a:lnTo>
                <a:lnTo>
                  <a:pt x="27431" y="2034539"/>
                </a:lnTo>
                <a:lnTo>
                  <a:pt x="32003" y="2040635"/>
                </a:lnTo>
                <a:lnTo>
                  <a:pt x="32003" y="2372867"/>
                </a:lnTo>
                <a:lnTo>
                  <a:pt x="36575" y="2372867"/>
                </a:lnTo>
                <a:close/>
              </a:path>
              <a:path w="81279" h="2738754">
                <a:moveTo>
                  <a:pt x="9143" y="2040635"/>
                </a:moveTo>
                <a:lnTo>
                  <a:pt x="9143" y="2034539"/>
                </a:lnTo>
                <a:lnTo>
                  <a:pt x="4571" y="2029967"/>
                </a:lnTo>
                <a:lnTo>
                  <a:pt x="4571" y="2040635"/>
                </a:lnTo>
                <a:lnTo>
                  <a:pt x="9143" y="2040635"/>
                </a:lnTo>
                <a:close/>
              </a:path>
              <a:path w="81279" h="2738754">
                <a:moveTo>
                  <a:pt x="9647" y="2372867"/>
                </a:moveTo>
                <a:lnTo>
                  <a:pt x="9143" y="2368295"/>
                </a:lnTo>
                <a:lnTo>
                  <a:pt x="4571" y="2372867"/>
                </a:lnTo>
                <a:lnTo>
                  <a:pt x="9647" y="2372867"/>
                </a:lnTo>
                <a:close/>
              </a:path>
              <a:path w="81279" h="2738754">
                <a:moveTo>
                  <a:pt x="40385" y="2652077"/>
                </a:moveTo>
                <a:lnTo>
                  <a:pt x="9647" y="2372867"/>
                </a:lnTo>
                <a:lnTo>
                  <a:pt x="4571" y="2372867"/>
                </a:lnTo>
                <a:lnTo>
                  <a:pt x="4571" y="2406982"/>
                </a:lnTo>
                <a:lnTo>
                  <a:pt x="35330" y="2698001"/>
                </a:lnTo>
                <a:lnTo>
                  <a:pt x="40385" y="2652077"/>
                </a:lnTo>
                <a:close/>
              </a:path>
              <a:path w="81279" h="2738754">
                <a:moveTo>
                  <a:pt x="32003" y="374903"/>
                </a:moveTo>
                <a:lnTo>
                  <a:pt x="27431" y="370331"/>
                </a:lnTo>
                <a:lnTo>
                  <a:pt x="27431" y="374903"/>
                </a:lnTo>
                <a:lnTo>
                  <a:pt x="32003" y="374903"/>
                </a:lnTo>
                <a:close/>
              </a:path>
              <a:path w="81279" h="2738754">
                <a:moveTo>
                  <a:pt x="32003" y="697991"/>
                </a:moveTo>
                <a:lnTo>
                  <a:pt x="32003" y="374903"/>
                </a:lnTo>
                <a:lnTo>
                  <a:pt x="27431" y="374903"/>
                </a:lnTo>
                <a:lnTo>
                  <a:pt x="27431" y="697991"/>
                </a:lnTo>
                <a:lnTo>
                  <a:pt x="32003" y="697991"/>
                </a:lnTo>
                <a:close/>
              </a:path>
              <a:path w="81279" h="2738754">
                <a:moveTo>
                  <a:pt x="32003" y="708659"/>
                </a:moveTo>
                <a:lnTo>
                  <a:pt x="32003" y="697991"/>
                </a:lnTo>
                <a:lnTo>
                  <a:pt x="27431" y="704087"/>
                </a:lnTo>
                <a:lnTo>
                  <a:pt x="27431" y="708659"/>
                </a:lnTo>
                <a:lnTo>
                  <a:pt x="32003" y="708659"/>
                </a:lnTo>
                <a:close/>
              </a:path>
              <a:path w="81279" h="2738754">
                <a:moveTo>
                  <a:pt x="32003" y="2040635"/>
                </a:moveTo>
                <a:lnTo>
                  <a:pt x="27431" y="2034539"/>
                </a:lnTo>
                <a:lnTo>
                  <a:pt x="27431" y="2040635"/>
                </a:lnTo>
                <a:lnTo>
                  <a:pt x="32003" y="2040635"/>
                </a:lnTo>
                <a:close/>
              </a:path>
              <a:path w="81279" h="2738754">
                <a:moveTo>
                  <a:pt x="32003" y="2363723"/>
                </a:moveTo>
                <a:lnTo>
                  <a:pt x="32003" y="2040635"/>
                </a:lnTo>
                <a:lnTo>
                  <a:pt x="27431" y="2040635"/>
                </a:lnTo>
                <a:lnTo>
                  <a:pt x="27431" y="2363723"/>
                </a:lnTo>
                <a:lnTo>
                  <a:pt x="32003" y="2363723"/>
                </a:lnTo>
                <a:close/>
              </a:path>
              <a:path w="81279" h="2738754">
                <a:moveTo>
                  <a:pt x="32003" y="2372867"/>
                </a:moveTo>
                <a:lnTo>
                  <a:pt x="32003" y="2363723"/>
                </a:lnTo>
                <a:lnTo>
                  <a:pt x="27431" y="2368295"/>
                </a:lnTo>
                <a:lnTo>
                  <a:pt x="27431" y="2372867"/>
                </a:lnTo>
                <a:lnTo>
                  <a:pt x="32003" y="2372867"/>
                </a:lnTo>
                <a:close/>
              </a:path>
              <a:path w="81279" h="2738754">
                <a:moveTo>
                  <a:pt x="35597" y="38099"/>
                </a:moveTo>
                <a:lnTo>
                  <a:pt x="35051" y="38099"/>
                </a:lnTo>
                <a:lnTo>
                  <a:pt x="35330" y="40626"/>
                </a:lnTo>
                <a:lnTo>
                  <a:pt x="35597" y="38099"/>
                </a:lnTo>
                <a:close/>
              </a:path>
              <a:path w="81279" h="2738754">
                <a:moveTo>
                  <a:pt x="35597" y="2700527"/>
                </a:moveTo>
                <a:lnTo>
                  <a:pt x="35330" y="2698001"/>
                </a:lnTo>
                <a:lnTo>
                  <a:pt x="35051" y="2700527"/>
                </a:lnTo>
                <a:lnTo>
                  <a:pt x="35597" y="2700527"/>
                </a:lnTo>
                <a:close/>
              </a:path>
              <a:path w="81279" h="2738754">
                <a:moveTo>
                  <a:pt x="45441" y="40626"/>
                </a:moveTo>
                <a:lnTo>
                  <a:pt x="45174" y="38099"/>
                </a:lnTo>
                <a:lnTo>
                  <a:pt x="35597" y="38099"/>
                </a:lnTo>
                <a:lnTo>
                  <a:pt x="35330" y="40626"/>
                </a:lnTo>
                <a:lnTo>
                  <a:pt x="40385" y="86550"/>
                </a:lnTo>
                <a:lnTo>
                  <a:pt x="45441" y="40626"/>
                </a:lnTo>
                <a:close/>
              </a:path>
              <a:path w="81279" h="2738754">
                <a:moveTo>
                  <a:pt x="45441" y="2698001"/>
                </a:moveTo>
                <a:lnTo>
                  <a:pt x="40385" y="2652077"/>
                </a:lnTo>
                <a:lnTo>
                  <a:pt x="35330" y="2698001"/>
                </a:lnTo>
                <a:lnTo>
                  <a:pt x="35597" y="2700527"/>
                </a:lnTo>
                <a:lnTo>
                  <a:pt x="45174" y="2700527"/>
                </a:lnTo>
                <a:lnTo>
                  <a:pt x="45441" y="2698001"/>
                </a:lnTo>
                <a:close/>
              </a:path>
              <a:path w="81279" h="2738754">
                <a:moveTo>
                  <a:pt x="45174" y="38099"/>
                </a:moveTo>
                <a:lnTo>
                  <a:pt x="41147" y="0"/>
                </a:lnTo>
                <a:lnTo>
                  <a:pt x="39623" y="0"/>
                </a:lnTo>
                <a:lnTo>
                  <a:pt x="35597" y="38099"/>
                </a:lnTo>
                <a:lnTo>
                  <a:pt x="45174" y="38099"/>
                </a:lnTo>
                <a:close/>
              </a:path>
              <a:path w="81279" h="2738754">
                <a:moveTo>
                  <a:pt x="45174" y="2700527"/>
                </a:moveTo>
                <a:lnTo>
                  <a:pt x="35597" y="2700527"/>
                </a:lnTo>
                <a:lnTo>
                  <a:pt x="39623" y="2738627"/>
                </a:lnTo>
                <a:lnTo>
                  <a:pt x="41147" y="2738627"/>
                </a:lnTo>
                <a:lnTo>
                  <a:pt x="45174" y="2700527"/>
                </a:lnTo>
                <a:close/>
              </a:path>
              <a:path w="81279" h="2738754">
                <a:moveTo>
                  <a:pt x="80771" y="374903"/>
                </a:moveTo>
                <a:lnTo>
                  <a:pt x="45441" y="40626"/>
                </a:lnTo>
                <a:lnTo>
                  <a:pt x="40385" y="86550"/>
                </a:lnTo>
                <a:lnTo>
                  <a:pt x="71124" y="365759"/>
                </a:lnTo>
                <a:lnTo>
                  <a:pt x="76199" y="365759"/>
                </a:lnTo>
                <a:lnTo>
                  <a:pt x="76199" y="374903"/>
                </a:lnTo>
                <a:lnTo>
                  <a:pt x="80771" y="374903"/>
                </a:lnTo>
                <a:close/>
              </a:path>
              <a:path w="81279" h="2738754">
                <a:moveTo>
                  <a:pt x="76199" y="2406982"/>
                </a:moveTo>
                <a:lnTo>
                  <a:pt x="76199" y="2372867"/>
                </a:lnTo>
                <a:lnTo>
                  <a:pt x="71124" y="2372867"/>
                </a:lnTo>
                <a:lnTo>
                  <a:pt x="40385" y="2652077"/>
                </a:lnTo>
                <a:lnTo>
                  <a:pt x="45441" y="2698001"/>
                </a:lnTo>
                <a:lnTo>
                  <a:pt x="76199" y="2406982"/>
                </a:lnTo>
                <a:close/>
              </a:path>
              <a:path w="81279" h="2738754">
                <a:moveTo>
                  <a:pt x="76199" y="374903"/>
                </a:moveTo>
                <a:lnTo>
                  <a:pt x="76199" y="365759"/>
                </a:lnTo>
                <a:lnTo>
                  <a:pt x="71627" y="370331"/>
                </a:lnTo>
                <a:lnTo>
                  <a:pt x="71124" y="365759"/>
                </a:lnTo>
                <a:lnTo>
                  <a:pt x="44195" y="365759"/>
                </a:lnTo>
                <a:lnTo>
                  <a:pt x="44195" y="708659"/>
                </a:lnTo>
                <a:lnTo>
                  <a:pt x="48767" y="708659"/>
                </a:lnTo>
                <a:lnTo>
                  <a:pt x="48767" y="374903"/>
                </a:lnTo>
                <a:lnTo>
                  <a:pt x="53339" y="370331"/>
                </a:lnTo>
                <a:lnTo>
                  <a:pt x="53339" y="374903"/>
                </a:lnTo>
                <a:lnTo>
                  <a:pt x="76199" y="374903"/>
                </a:lnTo>
                <a:close/>
              </a:path>
              <a:path w="81279" h="2738754">
                <a:moveTo>
                  <a:pt x="76199" y="2029967"/>
                </a:moveTo>
                <a:lnTo>
                  <a:pt x="44195" y="2029967"/>
                </a:lnTo>
                <a:lnTo>
                  <a:pt x="44195" y="2372867"/>
                </a:lnTo>
                <a:lnTo>
                  <a:pt x="48767" y="2372867"/>
                </a:lnTo>
                <a:lnTo>
                  <a:pt x="48767" y="2040635"/>
                </a:lnTo>
                <a:lnTo>
                  <a:pt x="53339" y="2034539"/>
                </a:lnTo>
                <a:lnTo>
                  <a:pt x="53339" y="2040635"/>
                </a:lnTo>
                <a:lnTo>
                  <a:pt x="71627" y="2040635"/>
                </a:lnTo>
                <a:lnTo>
                  <a:pt x="71627" y="2034539"/>
                </a:lnTo>
                <a:lnTo>
                  <a:pt x="76199" y="2029967"/>
                </a:lnTo>
                <a:close/>
              </a:path>
              <a:path w="81279" h="2738754">
                <a:moveTo>
                  <a:pt x="45719" y="38099"/>
                </a:moveTo>
                <a:lnTo>
                  <a:pt x="45174" y="38099"/>
                </a:lnTo>
                <a:lnTo>
                  <a:pt x="45441" y="40626"/>
                </a:lnTo>
                <a:lnTo>
                  <a:pt x="45719" y="38099"/>
                </a:lnTo>
                <a:close/>
              </a:path>
              <a:path w="81279" h="2738754">
                <a:moveTo>
                  <a:pt x="45719" y="2700527"/>
                </a:moveTo>
                <a:lnTo>
                  <a:pt x="45441" y="2698001"/>
                </a:lnTo>
                <a:lnTo>
                  <a:pt x="45174" y="2700527"/>
                </a:lnTo>
                <a:lnTo>
                  <a:pt x="45719" y="2700527"/>
                </a:lnTo>
                <a:close/>
              </a:path>
              <a:path w="81279" h="2738754">
                <a:moveTo>
                  <a:pt x="53339" y="374903"/>
                </a:moveTo>
                <a:lnTo>
                  <a:pt x="53339" y="370331"/>
                </a:lnTo>
                <a:lnTo>
                  <a:pt x="48767" y="374903"/>
                </a:lnTo>
                <a:lnTo>
                  <a:pt x="53339" y="374903"/>
                </a:lnTo>
                <a:close/>
              </a:path>
              <a:path w="81279" h="2738754">
                <a:moveTo>
                  <a:pt x="53339" y="697991"/>
                </a:moveTo>
                <a:lnTo>
                  <a:pt x="53339" y="374903"/>
                </a:lnTo>
                <a:lnTo>
                  <a:pt x="48767" y="374903"/>
                </a:lnTo>
                <a:lnTo>
                  <a:pt x="48767" y="697991"/>
                </a:lnTo>
                <a:lnTo>
                  <a:pt x="53339" y="697991"/>
                </a:lnTo>
                <a:close/>
              </a:path>
              <a:path w="81279" h="2738754">
                <a:moveTo>
                  <a:pt x="80771" y="2040635"/>
                </a:moveTo>
                <a:lnTo>
                  <a:pt x="80771" y="697991"/>
                </a:lnTo>
                <a:lnTo>
                  <a:pt x="48767" y="697991"/>
                </a:lnTo>
                <a:lnTo>
                  <a:pt x="53339" y="704087"/>
                </a:lnTo>
                <a:lnTo>
                  <a:pt x="53339" y="708659"/>
                </a:lnTo>
                <a:lnTo>
                  <a:pt x="71627" y="708659"/>
                </a:lnTo>
                <a:lnTo>
                  <a:pt x="71627" y="704087"/>
                </a:lnTo>
                <a:lnTo>
                  <a:pt x="76199" y="708659"/>
                </a:lnTo>
                <a:lnTo>
                  <a:pt x="76199" y="2040635"/>
                </a:lnTo>
                <a:lnTo>
                  <a:pt x="80771" y="2040635"/>
                </a:lnTo>
                <a:close/>
              </a:path>
              <a:path w="81279" h="2738754">
                <a:moveTo>
                  <a:pt x="53339" y="708659"/>
                </a:moveTo>
                <a:lnTo>
                  <a:pt x="53339" y="704087"/>
                </a:lnTo>
                <a:lnTo>
                  <a:pt x="48767" y="697991"/>
                </a:lnTo>
                <a:lnTo>
                  <a:pt x="48767" y="708659"/>
                </a:lnTo>
                <a:lnTo>
                  <a:pt x="53339" y="708659"/>
                </a:lnTo>
                <a:close/>
              </a:path>
              <a:path w="81279" h="2738754">
                <a:moveTo>
                  <a:pt x="53339" y="2040635"/>
                </a:moveTo>
                <a:lnTo>
                  <a:pt x="53339" y="2034539"/>
                </a:lnTo>
                <a:lnTo>
                  <a:pt x="48767" y="2040635"/>
                </a:lnTo>
                <a:lnTo>
                  <a:pt x="53339" y="2040635"/>
                </a:lnTo>
                <a:close/>
              </a:path>
              <a:path w="81279" h="2738754">
                <a:moveTo>
                  <a:pt x="53339" y="2363723"/>
                </a:moveTo>
                <a:lnTo>
                  <a:pt x="53339" y="2040635"/>
                </a:lnTo>
                <a:lnTo>
                  <a:pt x="48767" y="2040635"/>
                </a:lnTo>
                <a:lnTo>
                  <a:pt x="48767" y="2363723"/>
                </a:lnTo>
                <a:lnTo>
                  <a:pt x="53339" y="2363723"/>
                </a:lnTo>
                <a:close/>
              </a:path>
              <a:path w="81279" h="2738754">
                <a:moveTo>
                  <a:pt x="80771" y="2363723"/>
                </a:moveTo>
                <a:lnTo>
                  <a:pt x="48767" y="2363723"/>
                </a:lnTo>
                <a:lnTo>
                  <a:pt x="53339" y="2368295"/>
                </a:lnTo>
                <a:lnTo>
                  <a:pt x="53339" y="2372867"/>
                </a:lnTo>
                <a:lnTo>
                  <a:pt x="71124" y="2372867"/>
                </a:lnTo>
                <a:lnTo>
                  <a:pt x="71627" y="2368295"/>
                </a:lnTo>
                <a:lnTo>
                  <a:pt x="76199" y="2372867"/>
                </a:lnTo>
                <a:lnTo>
                  <a:pt x="76199" y="2406982"/>
                </a:lnTo>
                <a:lnTo>
                  <a:pt x="80771" y="2363723"/>
                </a:lnTo>
                <a:close/>
              </a:path>
              <a:path w="81279" h="2738754">
                <a:moveTo>
                  <a:pt x="53339" y="2372867"/>
                </a:moveTo>
                <a:lnTo>
                  <a:pt x="53339" y="2368295"/>
                </a:lnTo>
                <a:lnTo>
                  <a:pt x="48767" y="2363723"/>
                </a:lnTo>
                <a:lnTo>
                  <a:pt x="48767" y="2372867"/>
                </a:lnTo>
                <a:lnTo>
                  <a:pt x="53339" y="2372867"/>
                </a:lnTo>
                <a:close/>
              </a:path>
              <a:path w="81279" h="2738754">
                <a:moveTo>
                  <a:pt x="76199" y="365759"/>
                </a:moveTo>
                <a:lnTo>
                  <a:pt x="71124" y="365759"/>
                </a:lnTo>
                <a:lnTo>
                  <a:pt x="71627" y="370331"/>
                </a:lnTo>
                <a:lnTo>
                  <a:pt x="76199" y="365759"/>
                </a:lnTo>
                <a:close/>
              </a:path>
              <a:path w="81279" h="2738754">
                <a:moveTo>
                  <a:pt x="76199" y="2372867"/>
                </a:moveTo>
                <a:lnTo>
                  <a:pt x="71627" y="2368295"/>
                </a:lnTo>
                <a:lnTo>
                  <a:pt x="71124" y="2372867"/>
                </a:lnTo>
                <a:lnTo>
                  <a:pt x="76199" y="2372867"/>
                </a:lnTo>
                <a:close/>
              </a:path>
              <a:path w="81279" h="2738754">
                <a:moveTo>
                  <a:pt x="76199" y="708659"/>
                </a:moveTo>
                <a:lnTo>
                  <a:pt x="71627" y="704087"/>
                </a:lnTo>
                <a:lnTo>
                  <a:pt x="71627" y="708659"/>
                </a:lnTo>
                <a:lnTo>
                  <a:pt x="76199" y="708659"/>
                </a:lnTo>
                <a:close/>
              </a:path>
              <a:path w="81279" h="2738754">
                <a:moveTo>
                  <a:pt x="76199" y="2029967"/>
                </a:moveTo>
                <a:lnTo>
                  <a:pt x="76199" y="708659"/>
                </a:lnTo>
                <a:lnTo>
                  <a:pt x="71627" y="708659"/>
                </a:lnTo>
                <a:lnTo>
                  <a:pt x="71627" y="2029967"/>
                </a:lnTo>
                <a:lnTo>
                  <a:pt x="76199" y="2029967"/>
                </a:lnTo>
                <a:close/>
              </a:path>
              <a:path w="81279" h="2738754">
                <a:moveTo>
                  <a:pt x="76199" y="2040635"/>
                </a:moveTo>
                <a:lnTo>
                  <a:pt x="76199" y="2029967"/>
                </a:lnTo>
                <a:lnTo>
                  <a:pt x="71627" y="2034539"/>
                </a:lnTo>
                <a:lnTo>
                  <a:pt x="71627" y="2040635"/>
                </a:lnTo>
                <a:lnTo>
                  <a:pt x="76199" y="2040635"/>
                </a:lnTo>
                <a:close/>
              </a:path>
            </a:pathLst>
          </a:custGeom>
          <a:solidFill>
            <a:srgbClr val="00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465709" y="1763267"/>
            <a:ext cx="486409" cy="180340"/>
          </a:xfrm>
          <a:custGeom>
            <a:avLst/>
            <a:gdLst/>
            <a:ahLst/>
            <a:cxnLst/>
            <a:rect l="l" t="t" r="r" b="b"/>
            <a:pathLst>
              <a:path w="486410" h="180339">
                <a:moveTo>
                  <a:pt x="396239" y="179831"/>
                </a:moveTo>
                <a:lnTo>
                  <a:pt x="396239" y="146303"/>
                </a:lnTo>
                <a:lnTo>
                  <a:pt x="379475" y="146303"/>
                </a:lnTo>
                <a:lnTo>
                  <a:pt x="379475" y="179831"/>
                </a:lnTo>
                <a:lnTo>
                  <a:pt x="396239" y="179831"/>
                </a:lnTo>
                <a:close/>
              </a:path>
              <a:path w="486410" h="180339">
                <a:moveTo>
                  <a:pt x="193547" y="134111"/>
                </a:moveTo>
                <a:lnTo>
                  <a:pt x="193547" y="102107"/>
                </a:lnTo>
                <a:lnTo>
                  <a:pt x="134111" y="102107"/>
                </a:lnTo>
                <a:lnTo>
                  <a:pt x="134111" y="134111"/>
                </a:lnTo>
                <a:lnTo>
                  <a:pt x="193547" y="134111"/>
                </a:lnTo>
                <a:close/>
              </a:path>
              <a:path w="486410" h="180339">
                <a:moveTo>
                  <a:pt x="193547" y="79247"/>
                </a:moveTo>
                <a:lnTo>
                  <a:pt x="193547" y="48767"/>
                </a:lnTo>
                <a:lnTo>
                  <a:pt x="134111" y="48767"/>
                </a:lnTo>
                <a:lnTo>
                  <a:pt x="134111" y="79247"/>
                </a:lnTo>
                <a:lnTo>
                  <a:pt x="193547" y="79247"/>
                </a:lnTo>
                <a:close/>
              </a:path>
              <a:path w="486410" h="180339">
                <a:moveTo>
                  <a:pt x="364235" y="179831"/>
                </a:moveTo>
                <a:lnTo>
                  <a:pt x="364235" y="97535"/>
                </a:lnTo>
                <a:lnTo>
                  <a:pt x="363997" y="88106"/>
                </a:lnTo>
                <a:lnTo>
                  <a:pt x="363473" y="80390"/>
                </a:lnTo>
                <a:lnTo>
                  <a:pt x="362950" y="74390"/>
                </a:lnTo>
                <a:lnTo>
                  <a:pt x="362711" y="70103"/>
                </a:lnTo>
                <a:lnTo>
                  <a:pt x="361187" y="62483"/>
                </a:lnTo>
                <a:lnTo>
                  <a:pt x="358139" y="56387"/>
                </a:lnTo>
                <a:lnTo>
                  <a:pt x="355091" y="53339"/>
                </a:lnTo>
                <a:lnTo>
                  <a:pt x="352043" y="48767"/>
                </a:lnTo>
                <a:lnTo>
                  <a:pt x="347471" y="47243"/>
                </a:lnTo>
                <a:lnTo>
                  <a:pt x="339851" y="47243"/>
                </a:lnTo>
                <a:lnTo>
                  <a:pt x="336803" y="48767"/>
                </a:lnTo>
                <a:lnTo>
                  <a:pt x="330707" y="54863"/>
                </a:lnTo>
                <a:lnTo>
                  <a:pt x="324611" y="67055"/>
                </a:lnTo>
                <a:lnTo>
                  <a:pt x="323087" y="60959"/>
                </a:lnTo>
                <a:lnTo>
                  <a:pt x="320039" y="54863"/>
                </a:lnTo>
                <a:lnTo>
                  <a:pt x="313943" y="48767"/>
                </a:lnTo>
                <a:lnTo>
                  <a:pt x="310895" y="47243"/>
                </a:lnTo>
                <a:lnTo>
                  <a:pt x="307847" y="47243"/>
                </a:lnTo>
                <a:lnTo>
                  <a:pt x="302180" y="48410"/>
                </a:lnTo>
                <a:lnTo>
                  <a:pt x="296798" y="52006"/>
                </a:lnTo>
                <a:lnTo>
                  <a:pt x="291988" y="58173"/>
                </a:lnTo>
                <a:lnTo>
                  <a:pt x="288035" y="67055"/>
                </a:lnTo>
                <a:lnTo>
                  <a:pt x="288035" y="50291"/>
                </a:lnTo>
                <a:lnTo>
                  <a:pt x="272795" y="50291"/>
                </a:lnTo>
                <a:lnTo>
                  <a:pt x="272795" y="179831"/>
                </a:lnTo>
                <a:lnTo>
                  <a:pt x="289559" y="179831"/>
                </a:lnTo>
                <a:lnTo>
                  <a:pt x="289559" y="117347"/>
                </a:lnTo>
                <a:lnTo>
                  <a:pt x="289583" y="108132"/>
                </a:lnTo>
                <a:lnTo>
                  <a:pt x="289750" y="100774"/>
                </a:lnTo>
                <a:lnTo>
                  <a:pt x="290202" y="94845"/>
                </a:lnTo>
                <a:lnTo>
                  <a:pt x="291083" y="89915"/>
                </a:lnTo>
                <a:lnTo>
                  <a:pt x="291083" y="83819"/>
                </a:lnTo>
                <a:lnTo>
                  <a:pt x="294131" y="77723"/>
                </a:lnTo>
                <a:lnTo>
                  <a:pt x="298703" y="73151"/>
                </a:lnTo>
                <a:lnTo>
                  <a:pt x="303275" y="73151"/>
                </a:lnTo>
                <a:lnTo>
                  <a:pt x="307847" y="77723"/>
                </a:lnTo>
                <a:lnTo>
                  <a:pt x="309371" y="80771"/>
                </a:lnTo>
                <a:lnTo>
                  <a:pt x="309371" y="179831"/>
                </a:lnTo>
                <a:lnTo>
                  <a:pt x="326135" y="179831"/>
                </a:lnTo>
                <a:lnTo>
                  <a:pt x="326135" y="117347"/>
                </a:lnTo>
                <a:lnTo>
                  <a:pt x="326374" y="108775"/>
                </a:lnTo>
                <a:lnTo>
                  <a:pt x="326897" y="101345"/>
                </a:lnTo>
                <a:lnTo>
                  <a:pt x="327421" y="95059"/>
                </a:lnTo>
                <a:lnTo>
                  <a:pt x="327659" y="89915"/>
                </a:lnTo>
                <a:lnTo>
                  <a:pt x="330707" y="80771"/>
                </a:lnTo>
                <a:lnTo>
                  <a:pt x="333755" y="74675"/>
                </a:lnTo>
                <a:lnTo>
                  <a:pt x="336803" y="73151"/>
                </a:lnTo>
                <a:lnTo>
                  <a:pt x="341375" y="73151"/>
                </a:lnTo>
                <a:lnTo>
                  <a:pt x="344423" y="76199"/>
                </a:lnTo>
                <a:lnTo>
                  <a:pt x="345947" y="80771"/>
                </a:lnTo>
                <a:lnTo>
                  <a:pt x="347471" y="83819"/>
                </a:lnTo>
                <a:lnTo>
                  <a:pt x="347471" y="179831"/>
                </a:lnTo>
                <a:lnTo>
                  <a:pt x="364235" y="179831"/>
                </a:lnTo>
                <a:close/>
              </a:path>
              <a:path w="486410" h="180339">
                <a:moveTo>
                  <a:pt x="59435" y="179831"/>
                </a:moveTo>
                <a:lnTo>
                  <a:pt x="59435" y="149351"/>
                </a:lnTo>
                <a:lnTo>
                  <a:pt x="16763" y="149351"/>
                </a:lnTo>
                <a:lnTo>
                  <a:pt x="16763" y="1523"/>
                </a:lnTo>
                <a:lnTo>
                  <a:pt x="0" y="1523"/>
                </a:lnTo>
                <a:lnTo>
                  <a:pt x="0" y="179831"/>
                </a:lnTo>
                <a:lnTo>
                  <a:pt x="59435" y="179831"/>
                </a:lnTo>
                <a:close/>
              </a:path>
              <a:path w="486410" h="180339">
                <a:moveTo>
                  <a:pt x="486155" y="179831"/>
                </a:moveTo>
                <a:lnTo>
                  <a:pt x="486155" y="0"/>
                </a:lnTo>
                <a:lnTo>
                  <a:pt x="472439" y="0"/>
                </a:lnTo>
                <a:lnTo>
                  <a:pt x="470773" y="7715"/>
                </a:lnTo>
                <a:lnTo>
                  <a:pt x="468248" y="14858"/>
                </a:lnTo>
                <a:lnTo>
                  <a:pt x="465153" y="21431"/>
                </a:lnTo>
                <a:lnTo>
                  <a:pt x="461771" y="27431"/>
                </a:lnTo>
                <a:lnTo>
                  <a:pt x="457199" y="36575"/>
                </a:lnTo>
                <a:lnTo>
                  <a:pt x="452627" y="42671"/>
                </a:lnTo>
                <a:lnTo>
                  <a:pt x="448055" y="44195"/>
                </a:lnTo>
                <a:lnTo>
                  <a:pt x="448055" y="76199"/>
                </a:lnTo>
                <a:lnTo>
                  <a:pt x="453747" y="71294"/>
                </a:lnTo>
                <a:lnTo>
                  <a:pt x="459295" y="65531"/>
                </a:lnTo>
                <a:lnTo>
                  <a:pt x="464558" y="58626"/>
                </a:lnTo>
                <a:lnTo>
                  <a:pt x="469391" y="50291"/>
                </a:lnTo>
                <a:lnTo>
                  <a:pt x="469391" y="179831"/>
                </a:lnTo>
                <a:lnTo>
                  <a:pt x="486155" y="179831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845186" y="1909572"/>
            <a:ext cx="17145" cy="33655"/>
          </a:xfrm>
          <a:custGeom>
            <a:avLst/>
            <a:gdLst/>
            <a:ahLst/>
            <a:cxnLst/>
            <a:rect l="l" t="t" r="r" b="b"/>
            <a:pathLst>
              <a:path w="17144" h="33655">
                <a:moveTo>
                  <a:pt x="0" y="0"/>
                </a:moveTo>
                <a:lnTo>
                  <a:pt x="6095" y="0"/>
                </a:lnTo>
                <a:lnTo>
                  <a:pt x="12191" y="0"/>
                </a:lnTo>
                <a:lnTo>
                  <a:pt x="16763" y="0"/>
                </a:lnTo>
                <a:lnTo>
                  <a:pt x="16763" y="8239"/>
                </a:lnTo>
                <a:lnTo>
                  <a:pt x="16763" y="16763"/>
                </a:lnTo>
                <a:lnTo>
                  <a:pt x="16763" y="25288"/>
                </a:lnTo>
                <a:lnTo>
                  <a:pt x="16763" y="33527"/>
                </a:lnTo>
                <a:lnTo>
                  <a:pt x="12191" y="33527"/>
                </a:lnTo>
                <a:lnTo>
                  <a:pt x="6095" y="33527"/>
                </a:lnTo>
                <a:lnTo>
                  <a:pt x="0" y="33527"/>
                </a:lnTo>
                <a:lnTo>
                  <a:pt x="0" y="25288"/>
                </a:lnTo>
                <a:lnTo>
                  <a:pt x="0" y="16763"/>
                </a:lnTo>
                <a:lnTo>
                  <a:pt x="0" y="8239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599821" y="1865375"/>
            <a:ext cx="59690" cy="32384"/>
          </a:xfrm>
          <a:custGeom>
            <a:avLst/>
            <a:gdLst/>
            <a:ahLst/>
            <a:cxnLst/>
            <a:rect l="l" t="t" r="r" b="b"/>
            <a:pathLst>
              <a:path w="59689" h="32385">
                <a:moveTo>
                  <a:pt x="0" y="0"/>
                </a:moveTo>
                <a:lnTo>
                  <a:pt x="14858" y="0"/>
                </a:lnTo>
                <a:lnTo>
                  <a:pt x="29717" y="0"/>
                </a:lnTo>
                <a:lnTo>
                  <a:pt x="44576" y="0"/>
                </a:lnTo>
                <a:lnTo>
                  <a:pt x="59435" y="0"/>
                </a:lnTo>
                <a:lnTo>
                  <a:pt x="59435" y="8000"/>
                </a:lnTo>
                <a:lnTo>
                  <a:pt x="59435" y="16001"/>
                </a:lnTo>
                <a:lnTo>
                  <a:pt x="59435" y="24002"/>
                </a:lnTo>
                <a:lnTo>
                  <a:pt x="59435" y="32003"/>
                </a:lnTo>
                <a:lnTo>
                  <a:pt x="44576" y="32003"/>
                </a:lnTo>
                <a:lnTo>
                  <a:pt x="29717" y="32003"/>
                </a:lnTo>
                <a:lnTo>
                  <a:pt x="14858" y="32003"/>
                </a:lnTo>
                <a:lnTo>
                  <a:pt x="0" y="32003"/>
                </a:lnTo>
                <a:lnTo>
                  <a:pt x="0" y="24002"/>
                </a:lnTo>
                <a:lnTo>
                  <a:pt x="0" y="1600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599821" y="1812035"/>
            <a:ext cx="59690" cy="30480"/>
          </a:xfrm>
          <a:custGeom>
            <a:avLst/>
            <a:gdLst/>
            <a:ahLst/>
            <a:cxnLst/>
            <a:rect l="l" t="t" r="r" b="b"/>
            <a:pathLst>
              <a:path w="59689" h="30480">
                <a:moveTo>
                  <a:pt x="0" y="0"/>
                </a:moveTo>
                <a:lnTo>
                  <a:pt x="14858" y="0"/>
                </a:lnTo>
                <a:lnTo>
                  <a:pt x="29717" y="0"/>
                </a:lnTo>
                <a:lnTo>
                  <a:pt x="44576" y="0"/>
                </a:lnTo>
                <a:lnTo>
                  <a:pt x="59435" y="0"/>
                </a:lnTo>
                <a:lnTo>
                  <a:pt x="59435" y="7977"/>
                </a:lnTo>
                <a:lnTo>
                  <a:pt x="59435" y="15811"/>
                </a:lnTo>
                <a:lnTo>
                  <a:pt x="59435" y="23360"/>
                </a:lnTo>
                <a:lnTo>
                  <a:pt x="59435" y="30479"/>
                </a:lnTo>
                <a:lnTo>
                  <a:pt x="44576" y="30479"/>
                </a:lnTo>
                <a:lnTo>
                  <a:pt x="29717" y="30479"/>
                </a:lnTo>
                <a:lnTo>
                  <a:pt x="14858" y="30479"/>
                </a:lnTo>
                <a:lnTo>
                  <a:pt x="0" y="30479"/>
                </a:lnTo>
                <a:lnTo>
                  <a:pt x="0" y="23360"/>
                </a:lnTo>
                <a:lnTo>
                  <a:pt x="0" y="15811"/>
                </a:lnTo>
                <a:lnTo>
                  <a:pt x="0" y="7977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738506" y="1810511"/>
            <a:ext cx="91440" cy="132715"/>
          </a:xfrm>
          <a:custGeom>
            <a:avLst/>
            <a:gdLst/>
            <a:ahLst/>
            <a:cxnLst/>
            <a:rect l="l" t="t" r="r" b="b"/>
            <a:pathLst>
              <a:path w="91439" h="132714">
                <a:moveTo>
                  <a:pt x="35051" y="0"/>
                </a:moveTo>
                <a:lnTo>
                  <a:pt x="38099" y="0"/>
                </a:lnTo>
                <a:lnTo>
                  <a:pt x="41147" y="1523"/>
                </a:lnTo>
                <a:lnTo>
                  <a:pt x="44195" y="4571"/>
                </a:lnTo>
                <a:lnTo>
                  <a:pt x="47243" y="7619"/>
                </a:lnTo>
                <a:lnTo>
                  <a:pt x="50291" y="13715"/>
                </a:lnTo>
                <a:lnTo>
                  <a:pt x="51815" y="19811"/>
                </a:lnTo>
                <a:lnTo>
                  <a:pt x="54863" y="13715"/>
                </a:lnTo>
                <a:lnTo>
                  <a:pt x="57911" y="7619"/>
                </a:lnTo>
                <a:lnTo>
                  <a:pt x="60959" y="4571"/>
                </a:lnTo>
                <a:lnTo>
                  <a:pt x="64007" y="1523"/>
                </a:lnTo>
                <a:lnTo>
                  <a:pt x="67055" y="0"/>
                </a:lnTo>
                <a:lnTo>
                  <a:pt x="70103" y="0"/>
                </a:lnTo>
                <a:lnTo>
                  <a:pt x="74675" y="0"/>
                </a:lnTo>
                <a:lnTo>
                  <a:pt x="79247" y="1523"/>
                </a:lnTo>
                <a:lnTo>
                  <a:pt x="82295" y="6095"/>
                </a:lnTo>
                <a:lnTo>
                  <a:pt x="85343" y="9143"/>
                </a:lnTo>
                <a:lnTo>
                  <a:pt x="88391" y="15239"/>
                </a:lnTo>
                <a:lnTo>
                  <a:pt x="89915" y="22859"/>
                </a:lnTo>
                <a:lnTo>
                  <a:pt x="90154" y="27146"/>
                </a:lnTo>
                <a:lnTo>
                  <a:pt x="90677" y="33146"/>
                </a:lnTo>
                <a:lnTo>
                  <a:pt x="91201" y="40862"/>
                </a:lnTo>
                <a:lnTo>
                  <a:pt x="91439" y="50291"/>
                </a:lnTo>
                <a:lnTo>
                  <a:pt x="91439" y="70865"/>
                </a:lnTo>
                <a:lnTo>
                  <a:pt x="91439" y="91439"/>
                </a:lnTo>
                <a:lnTo>
                  <a:pt x="91439" y="112013"/>
                </a:lnTo>
                <a:lnTo>
                  <a:pt x="91439" y="132587"/>
                </a:lnTo>
                <a:lnTo>
                  <a:pt x="85343" y="132587"/>
                </a:lnTo>
                <a:lnTo>
                  <a:pt x="80771" y="132587"/>
                </a:lnTo>
                <a:lnTo>
                  <a:pt x="74675" y="132587"/>
                </a:lnTo>
                <a:lnTo>
                  <a:pt x="74675" y="114276"/>
                </a:lnTo>
                <a:lnTo>
                  <a:pt x="74675" y="36575"/>
                </a:lnTo>
                <a:lnTo>
                  <a:pt x="73151" y="33527"/>
                </a:lnTo>
                <a:lnTo>
                  <a:pt x="71627" y="28955"/>
                </a:lnTo>
                <a:lnTo>
                  <a:pt x="68579" y="25907"/>
                </a:lnTo>
                <a:lnTo>
                  <a:pt x="65531" y="25907"/>
                </a:lnTo>
                <a:lnTo>
                  <a:pt x="64007" y="25907"/>
                </a:lnTo>
                <a:lnTo>
                  <a:pt x="60959" y="27431"/>
                </a:lnTo>
                <a:lnTo>
                  <a:pt x="59435" y="30479"/>
                </a:lnTo>
                <a:lnTo>
                  <a:pt x="57911" y="33527"/>
                </a:lnTo>
                <a:lnTo>
                  <a:pt x="56387" y="38099"/>
                </a:lnTo>
                <a:lnTo>
                  <a:pt x="54863" y="42671"/>
                </a:lnTo>
                <a:lnTo>
                  <a:pt x="54625" y="47815"/>
                </a:lnTo>
                <a:lnTo>
                  <a:pt x="54101" y="54101"/>
                </a:lnTo>
                <a:lnTo>
                  <a:pt x="53578" y="61531"/>
                </a:lnTo>
                <a:lnTo>
                  <a:pt x="53339" y="70103"/>
                </a:lnTo>
                <a:lnTo>
                  <a:pt x="53339" y="86082"/>
                </a:lnTo>
                <a:lnTo>
                  <a:pt x="53339" y="101917"/>
                </a:lnTo>
                <a:lnTo>
                  <a:pt x="53339" y="117467"/>
                </a:lnTo>
                <a:lnTo>
                  <a:pt x="53339" y="132587"/>
                </a:lnTo>
                <a:lnTo>
                  <a:pt x="48767" y="132587"/>
                </a:lnTo>
                <a:lnTo>
                  <a:pt x="42671" y="132587"/>
                </a:lnTo>
                <a:lnTo>
                  <a:pt x="36575" y="132587"/>
                </a:lnTo>
                <a:lnTo>
                  <a:pt x="36575" y="115181"/>
                </a:lnTo>
                <a:lnTo>
                  <a:pt x="36575" y="33527"/>
                </a:lnTo>
                <a:lnTo>
                  <a:pt x="35051" y="30479"/>
                </a:lnTo>
                <a:lnTo>
                  <a:pt x="33527" y="28955"/>
                </a:lnTo>
                <a:lnTo>
                  <a:pt x="32003" y="27431"/>
                </a:lnTo>
                <a:lnTo>
                  <a:pt x="30479" y="25907"/>
                </a:lnTo>
                <a:lnTo>
                  <a:pt x="28955" y="25907"/>
                </a:lnTo>
                <a:lnTo>
                  <a:pt x="25907" y="25907"/>
                </a:lnTo>
                <a:lnTo>
                  <a:pt x="24383" y="27431"/>
                </a:lnTo>
                <a:lnTo>
                  <a:pt x="21335" y="30479"/>
                </a:lnTo>
                <a:lnTo>
                  <a:pt x="19811" y="33527"/>
                </a:lnTo>
                <a:lnTo>
                  <a:pt x="18287" y="36575"/>
                </a:lnTo>
                <a:lnTo>
                  <a:pt x="18287" y="42671"/>
                </a:lnTo>
                <a:lnTo>
                  <a:pt x="17406" y="47601"/>
                </a:lnTo>
                <a:lnTo>
                  <a:pt x="16954" y="53530"/>
                </a:lnTo>
                <a:lnTo>
                  <a:pt x="16787" y="60888"/>
                </a:lnTo>
                <a:lnTo>
                  <a:pt x="16763" y="70103"/>
                </a:lnTo>
                <a:lnTo>
                  <a:pt x="16763" y="85867"/>
                </a:lnTo>
                <a:lnTo>
                  <a:pt x="16763" y="101345"/>
                </a:lnTo>
                <a:lnTo>
                  <a:pt x="16763" y="116824"/>
                </a:lnTo>
                <a:lnTo>
                  <a:pt x="16763" y="132587"/>
                </a:lnTo>
                <a:lnTo>
                  <a:pt x="10667" y="132587"/>
                </a:lnTo>
                <a:lnTo>
                  <a:pt x="6095" y="132587"/>
                </a:lnTo>
                <a:lnTo>
                  <a:pt x="0" y="132587"/>
                </a:lnTo>
                <a:lnTo>
                  <a:pt x="0" y="100345"/>
                </a:lnTo>
                <a:lnTo>
                  <a:pt x="0" y="67817"/>
                </a:lnTo>
                <a:lnTo>
                  <a:pt x="0" y="35290"/>
                </a:lnTo>
                <a:lnTo>
                  <a:pt x="0" y="3047"/>
                </a:lnTo>
                <a:lnTo>
                  <a:pt x="4571" y="3047"/>
                </a:lnTo>
                <a:lnTo>
                  <a:pt x="10667" y="3047"/>
                </a:lnTo>
                <a:lnTo>
                  <a:pt x="15239" y="3047"/>
                </a:lnTo>
                <a:lnTo>
                  <a:pt x="15239" y="9143"/>
                </a:lnTo>
                <a:lnTo>
                  <a:pt x="15239" y="13715"/>
                </a:lnTo>
                <a:lnTo>
                  <a:pt x="15239" y="19811"/>
                </a:lnTo>
                <a:lnTo>
                  <a:pt x="19192" y="10929"/>
                </a:lnTo>
                <a:lnTo>
                  <a:pt x="24002" y="4762"/>
                </a:lnTo>
                <a:lnTo>
                  <a:pt x="29384" y="1166"/>
                </a:lnTo>
                <a:lnTo>
                  <a:pt x="35051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465709" y="1764791"/>
            <a:ext cx="59690" cy="178435"/>
          </a:xfrm>
          <a:custGeom>
            <a:avLst/>
            <a:gdLst/>
            <a:ahLst/>
            <a:cxnLst/>
            <a:rect l="l" t="t" r="r" b="b"/>
            <a:pathLst>
              <a:path w="59689" h="178435">
                <a:moveTo>
                  <a:pt x="0" y="0"/>
                </a:moveTo>
                <a:lnTo>
                  <a:pt x="6095" y="0"/>
                </a:lnTo>
                <a:lnTo>
                  <a:pt x="10667" y="0"/>
                </a:lnTo>
                <a:lnTo>
                  <a:pt x="16763" y="0"/>
                </a:lnTo>
                <a:lnTo>
                  <a:pt x="16763" y="36814"/>
                </a:lnTo>
                <a:lnTo>
                  <a:pt x="16763" y="73913"/>
                </a:lnTo>
                <a:lnTo>
                  <a:pt x="16763" y="111013"/>
                </a:lnTo>
                <a:lnTo>
                  <a:pt x="16763" y="147827"/>
                </a:lnTo>
                <a:lnTo>
                  <a:pt x="27932" y="147827"/>
                </a:lnTo>
                <a:lnTo>
                  <a:pt x="38671" y="147827"/>
                </a:lnTo>
                <a:lnTo>
                  <a:pt x="49125" y="147827"/>
                </a:lnTo>
                <a:lnTo>
                  <a:pt x="59435" y="147827"/>
                </a:lnTo>
                <a:lnTo>
                  <a:pt x="59435" y="155805"/>
                </a:lnTo>
                <a:lnTo>
                  <a:pt x="59435" y="163639"/>
                </a:lnTo>
                <a:lnTo>
                  <a:pt x="59435" y="171188"/>
                </a:lnTo>
                <a:lnTo>
                  <a:pt x="59435" y="178307"/>
                </a:lnTo>
                <a:lnTo>
                  <a:pt x="44576" y="178307"/>
                </a:lnTo>
                <a:lnTo>
                  <a:pt x="29717" y="178307"/>
                </a:lnTo>
                <a:lnTo>
                  <a:pt x="14858" y="178307"/>
                </a:lnTo>
                <a:lnTo>
                  <a:pt x="0" y="178307"/>
                </a:lnTo>
                <a:lnTo>
                  <a:pt x="0" y="133730"/>
                </a:lnTo>
                <a:lnTo>
                  <a:pt x="0" y="89153"/>
                </a:lnTo>
                <a:lnTo>
                  <a:pt x="0" y="44576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913765" y="1763267"/>
            <a:ext cx="38100" cy="180340"/>
          </a:xfrm>
          <a:custGeom>
            <a:avLst/>
            <a:gdLst/>
            <a:ahLst/>
            <a:cxnLst/>
            <a:rect l="l" t="t" r="r" b="b"/>
            <a:pathLst>
              <a:path w="38100" h="180339">
                <a:moveTo>
                  <a:pt x="24383" y="0"/>
                </a:moveTo>
                <a:lnTo>
                  <a:pt x="28955" y="0"/>
                </a:lnTo>
                <a:lnTo>
                  <a:pt x="33527" y="0"/>
                </a:lnTo>
                <a:lnTo>
                  <a:pt x="38099" y="0"/>
                </a:lnTo>
                <a:lnTo>
                  <a:pt x="38099" y="44815"/>
                </a:lnTo>
                <a:lnTo>
                  <a:pt x="38099" y="89915"/>
                </a:lnTo>
                <a:lnTo>
                  <a:pt x="38099" y="135016"/>
                </a:lnTo>
                <a:lnTo>
                  <a:pt x="38099" y="179831"/>
                </a:lnTo>
                <a:lnTo>
                  <a:pt x="32003" y="179831"/>
                </a:lnTo>
                <a:lnTo>
                  <a:pt x="25907" y="179831"/>
                </a:lnTo>
                <a:lnTo>
                  <a:pt x="21335" y="179831"/>
                </a:lnTo>
                <a:lnTo>
                  <a:pt x="21335" y="147589"/>
                </a:lnTo>
                <a:lnTo>
                  <a:pt x="21335" y="115061"/>
                </a:lnTo>
                <a:lnTo>
                  <a:pt x="21335" y="82534"/>
                </a:lnTo>
                <a:lnTo>
                  <a:pt x="21335" y="50291"/>
                </a:lnTo>
                <a:lnTo>
                  <a:pt x="16502" y="58626"/>
                </a:lnTo>
                <a:lnTo>
                  <a:pt x="11239" y="65531"/>
                </a:lnTo>
                <a:lnTo>
                  <a:pt x="5691" y="71294"/>
                </a:lnTo>
                <a:lnTo>
                  <a:pt x="0" y="76199"/>
                </a:lnTo>
                <a:lnTo>
                  <a:pt x="0" y="68198"/>
                </a:lnTo>
                <a:lnTo>
                  <a:pt x="0" y="60197"/>
                </a:lnTo>
                <a:lnTo>
                  <a:pt x="0" y="52196"/>
                </a:lnTo>
                <a:lnTo>
                  <a:pt x="0" y="44195"/>
                </a:lnTo>
                <a:lnTo>
                  <a:pt x="4571" y="42671"/>
                </a:lnTo>
                <a:lnTo>
                  <a:pt x="9143" y="36575"/>
                </a:lnTo>
                <a:lnTo>
                  <a:pt x="13715" y="27431"/>
                </a:lnTo>
                <a:lnTo>
                  <a:pt x="17097" y="21431"/>
                </a:lnTo>
                <a:lnTo>
                  <a:pt x="20192" y="14858"/>
                </a:lnTo>
                <a:lnTo>
                  <a:pt x="22717" y="7715"/>
                </a:lnTo>
                <a:lnTo>
                  <a:pt x="24383" y="0"/>
                </a:lnTo>
                <a:close/>
              </a:path>
            </a:pathLst>
          </a:custGeom>
          <a:ln w="91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7219065" y="2122932"/>
            <a:ext cx="485140" cy="181610"/>
          </a:xfrm>
          <a:custGeom>
            <a:avLst/>
            <a:gdLst/>
            <a:ahLst/>
            <a:cxnLst/>
            <a:rect l="l" t="t" r="r" b="b"/>
            <a:pathLst>
              <a:path w="485140" h="181610">
                <a:moveTo>
                  <a:pt x="396239" y="181355"/>
                </a:moveTo>
                <a:lnTo>
                  <a:pt x="396239" y="146303"/>
                </a:lnTo>
                <a:lnTo>
                  <a:pt x="379475" y="146303"/>
                </a:lnTo>
                <a:lnTo>
                  <a:pt x="379475" y="181355"/>
                </a:lnTo>
                <a:lnTo>
                  <a:pt x="396239" y="181355"/>
                </a:lnTo>
                <a:close/>
              </a:path>
              <a:path w="485140" h="181610">
                <a:moveTo>
                  <a:pt x="193547" y="135635"/>
                </a:moveTo>
                <a:lnTo>
                  <a:pt x="193547" y="103631"/>
                </a:lnTo>
                <a:lnTo>
                  <a:pt x="134111" y="103631"/>
                </a:lnTo>
                <a:lnTo>
                  <a:pt x="134111" y="135635"/>
                </a:lnTo>
                <a:lnTo>
                  <a:pt x="193547" y="135635"/>
                </a:lnTo>
                <a:close/>
              </a:path>
              <a:path w="485140" h="181610">
                <a:moveTo>
                  <a:pt x="193547" y="80771"/>
                </a:moveTo>
                <a:lnTo>
                  <a:pt x="193547" y="48767"/>
                </a:lnTo>
                <a:lnTo>
                  <a:pt x="134111" y="48767"/>
                </a:lnTo>
                <a:lnTo>
                  <a:pt x="134111" y="80771"/>
                </a:lnTo>
                <a:lnTo>
                  <a:pt x="193547" y="80771"/>
                </a:lnTo>
                <a:close/>
              </a:path>
              <a:path w="485140" h="181610">
                <a:moveTo>
                  <a:pt x="288035" y="181355"/>
                </a:moveTo>
                <a:lnTo>
                  <a:pt x="288035" y="50291"/>
                </a:lnTo>
                <a:lnTo>
                  <a:pt x="272795" y="50291"/>
                </a:lnTo>
                <a:lnTo>
                  <a:pt x="272795" y="181355"/>
                </a:lnTo>
                <a:lnTo>
                  <a:pt x="288035" y="181355"/>
                </a:lnTo>
                <a:close/>
              </a:path>
              <a:path w="485140" h="181610">
                <a:moveTo>
                  <a:pt x="362711" y="181355"/>
                </a:moveTo>
                <a:lnTo>
                  <a:pt x="362711" y="97535"/>
                </a:lnTo>
                <a:lnTo>
                  <a:pt x="362688" y="88963"/>
                </a:lnTo>
                <a:lnTo>
                  <a:pt x="352043" y="48767"/>
                </a:lnTo>
                <a:lnTo>
                  <a:pt x="347471" y="47243"/>
                </a:lnTo>
                <a:lnTo>
                  <a:pt x="339851" y="47243"/>
                </a:lnTo>
                <a:lnTo>
                  <a:pt x="336803" y="48767"/>
                </a:lnTo>
                <a:lnTo>
                  <a:pt x="333755" y="53339"/>
                </a:lnTo>
                <a:lnTo>
                  <a:pt x="329183" y="56387"/>
                </a:lnTo>
                <a:lnTo>
                  <a:pt x="327659" y="60959"/>
                </a:lnTo>
                <a:lnTo>
                  <a:pt x="324611" y="68579"/>
                </a:lnTo>
                <a:lnTo>
                  <a:pt x="323087" y="60959"/>
                </a:lnTo>
                <a:lnTo>
                  <a:pt x="320039" y="56387"/>
                </a:lnTo>
                <a:lnTo>
                  <a:pt x="316991" y="53339"/>
                </a:lnTo>
                <a:lnTo>
                  <a:pt x="313943" y="48767"/>
                </a:lnTo>
                <a:lnTo>
                  <a:pt x="310895" y="47243"/>
                </a:lnTo>
                <a:lnTo>
                  <a:pt x="306323" y="47243"/>
                </a:lnTo>
                <a:lnTo>
                  <a:pt x="300894" y="48648"/>
                </a:lnTo>
                <a:lnTo>
                  <a:pt x="296036" y="52768"/>
                </a:lnTo>
                <a:lnTo>
                  <a:pt x="291750" y="59459"/>
                </a:lnTo>
                <a:lnTo>
                  <a:pt x="288035" y="68579"/>
                </a:lnTo>
                <a:lnTo>
                  <a:pt x="288035" y="117347"/>
                </a:lnTo>
                <a:lnTo>
                  <a:pt x="288274" y="108775"/>
                </a:lnTo>
                <a:lnTo>
                  <a:pt x="288797" y="101345"/>
                </a:lnTo>
                <a:lnTo>
                  <a:pt x="289321" y="95059"/>
                </a:lnTo>
                <a:lnTo>
                  <a:pt x="289559" y="89915"/>
                </a:lnTo>
                <a:lnTo>
                  <a:pt x="292607" y="80771"/>
                </a:lnTo>
                <a:lnTo>
                  <a:pt x="295655" y="74675"/>
                </a:lnTo>
                <a:lnTo>
                  <a:pt x="298703" y="73151"/>
                </a:lnTo>
                <a:lnTo>
                  <a:pt x="303275" y="73151"/>
                </a:lnTo>
                <a:lnTo>
                  <a:pt x="307847" y="77723"/>
                </a:lnTo>
                <a:lnTo>
                  <a:pt x="307847" y="80771"/>
                </a:lnTo>
                <a:lnTo>
                  <a:pt x="309371" y="85343"/>
                </a:lnTo>
                <a:lnTo>
                  <a:pt x="309371" y="181355"/>
                </a:lnTo>
                <a:lnTo>
                  <a:pt x="326135" y="181355"/>
                </a:lnTo>
                <a:lnTo>
                  <a:pt x="326135" y="118871"/>
                </a:lnTo>
                <a:lnTo>
                  <a:pt x="326159" y="110299"/>
                </a:lnTo>
                <a:lnTo>
                  <a:pt x="326326" y="102869"/>
                </a:lnTo>
                <a:lnTo>
                  <a:pt x="326778" y="96583"/>
                </a:lnTo>
                <a:lnTo>
                  <a:pt x="327659" y="91439"/>
                </a:lnTo>
                <a:lnTo>
                  <a:pt x="327659" y="85343"/>
                </a:lnTo>
                <a:lnTo>
                  <a:pt x="329183" y="80771"/>
                </a:lnTo>
                <a:lnTo>
                  <a:pt x="332231" y="77723"/>
                </a:lnTo>
                <a:lnTo>
                  <a:pt x="333755" y="74675"/>
                </a:lnTo>
                <a:lnTo>
                  <a:pt x="335279" y="73151"/>
                </a:lnTo>
                <a:lnTo>
                  <a:pt x="341375" y="73151"/>
                </a:lnTo>
                <a:lnTo>
                  <a:pt x="344423" y="76199"/>
                </a:lnTo>
                <a:lnTo>
                  <a:pt x="345947" y="80771"/>
                </a:lnTo>
                <a:lnTo>
                  <a:pt x="346186" y="84820"/>
                </a:lnTo>
                <a:lnTo>
                  <a:pt x="346709" y="90296"/>
                </a:lnTo>
                <a:lnTo>
                  <a:pt x="347233" y="97488"/>
                </a:lnTo>
                <a:lnTo>
                  <a:pt x="347471" y="106679"/>
                </a:lnTo>
                <a:lnTo>
                  <a:pt x="347471" y="181355"/>
                </a:lnTo>
                <a:lnTo>
                  <a:pt x="362711" y="181355"/>
                </a:lnTo>
                <a:close/>
              </a:path>
              <a:path w="485140" h="181610">
                <a:moveTo>
                  <a:pt x="59435" y="181355"/>
                </a:moveTo>
                <a:lnTo>
                  <a:pt x="59435" y="150875"/>
                </a:lnTo>
                <a:lnTo>
                  <a:pt x="16763" y="150875"/>
                </a:lnTo>
                <a:lnTo>
                  <a:pt x="16763" y="1523"/>
                </a:lnTo>
                <a:lnTo>
                  <a:pt x="0" y="1523"/>
                </a:lnTo>
                <a:lnTo>
                  <a:pt x="0" y="181355"/>
                </a:lnTo>
                <a:lnTo>
                  <a:pt x="59435" y="181355"/>
                </a:lnTo>
                <a:close/>
              </a:path>
              <a:path w="485140" h="181610">
                <a:moveTo>
                  <a:pt x="484631" y="181355"/>
                </a:moveTo>
                <a:lnTo>
                  <a:pt x="484631" y="0"/>
                </a:lnTo>
                <a:lnTo>
                  <a:pt x="472439" y="0"/>
                </a:lnTo>
                <a:lnTo>
                  <a:pt x="470130" y="7953"/>
                </a:lnTo>
                <a:lnTo>
                  <a:pt x="467677" y="15620"/>
                </a:lnTo>
                <a:lnTo>
                  <a:pt x="448055" y="45719"/>
                </a:lnTo>
                <a:lnTo>
                  <a:pt x="448055" y="77723"/>
                </a:lnTo>
                <a:lnTo>
                  <a:pt x="453747" y="72580"/>
                </a:lnTo>
                <a:lnTo>
                  <a:pt x="459295" y="66293"/>
                </a:lnTo>
                <a:lnTo>
                  <a:pt x="464558" y="58864"/>
                </a:lnTo>
                <a:lnTo>
                  <a:pt x="469391" y="50291"/>
                </a:lnTo>
                <a:lnTo>
                  <a:pt x="469391" y="181355"/>
                </a:lnTo>
                <a:lnTo>
                  <a:pt x="484631" y="181355"/>
                </a:lnTo>
                <a:close/>
              </a:path>
            </a:pathLst>
          </a:custGeom>
          <a:solidFill>
            <a:srgbClr val="7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7598541" y="2269235"/>
            <a:ext cx="17145" cy="35560"/>
          </a:xfrm>
          <a:custGeom>
            <a:avLst/>
            <a:gdLst/>
            <a:ahLst/>
            <a:cxnLst/>
            <a:rect l="l" t="t" r="r" b="b"/>
            <a:pathLst>
              <a:path w="17145" h="35560">
                <a:moveTo>
                  <a:pt x="0" y="0"/>
                </a:moveTo>
                <a:lnTo>
                  <a:pt x="6095" y="0"/>
                </a:lnTo>
                <a:lnTo>
                  <a:pt x="10667" y="0"/>
                </a:lnTo>
                <a:lnTo>
                  <a:pt x="16763" y="0"/>
                </a:lnTo>
                <a:lnTo>
                  <a:pt x="16763" y="8905"/>
                </a:lnTo>
                <a:lnTo>
                  <a:pt x="16763" y="17525"/>
                </a:lnTo>
                <a:lnTo>
                  <a:pt x="16763" y="26146"/>
                </a:lnTo>
                <a:lnTo>
                  <a:pt x="16763" y="35051"/>
                </a:lnTo>
                <a:lnTo>
                  <a:pt x="10667" y="35051"/>
                </a:lnTo>
                <a:lnTo>
                  <a:pt x="6095" y="35051"/>
                </a:lnTo>
                <a:lnTo>
                  <a:pt x="0" y="35051"/>
                </a:lnTo>
                <a:lnTo>
                  <a:pt x="0" y="26146"/>
                </a:lnTo>
                <a:lnTo>
                  <a:pt x="0" y="17525"/>
                </a:lnTo>
                <a:lnTo>
                  <a:pt x="0" y="8905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7353178" y="2226563"/>
            <a:ext cx="59690" cy="32384"/>
          </a:xfrm>
          <a:custGeom>
            <a:avLst/>
            <a:gdLst/>
            <a:ahLst/>
            <a:cxnLst/>
            <a:rect l="l" t="t" r="r" b="b"/>
            <a:pathLst>
              <a:path w="59690" h="32385">
                <a:moveTo>
                  <a:pt x="0" y="0"/>
                </a:moveTo>
                <a:lnTo>
                  <a:pt x="14858" y="0"/>
                </a:lnTo>
                <a:lnTo>
                  <a:pt x="29717" y="0"/>
                </a:lnTo>
                <a:lnTo>
                  <a:pt x="44576" y="0"/>
                </a:lnTo>
                <a:lnTo>
                  <a:pt x="59435" y="0"/>
                </a:lnTo>
                <a:lnTo>
                  <a:pt x="59435" y="8000"/>
                </a:lnTo>
                <a:lnTo>
                  <a:pt x="59435" y="16001"/>
                </a:lnTo>
                <a:lnTo>
                  <a:pt x="59435" y="24002"/>
                </a:lnTo>
                <a:lnTo>
                  <a:pt x="59435" y="32003"/>
                </a:lnTo>
                <a:lnTo>
                  <a:pt x="44576" y="32003"/>
                </a:lnTo>
                <a:lnTo>
                  <a:pt x="29717" y="32003"/>
                </a:lnTo>
                <a:lnTo>
                  <a:pt x="14858" y="32003"/>
                </a:lnTo>
                <a:lnTo>
                  <a:pt x="0" y="32003"/>
                </a:lnTo>
                <a:lnTo>
                  <a:pt x="0" y="24002"/>
                </a:lnTo>
                <a:lnTo>
                  <a:pt x="0" y="1600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7353178" y="2171700"/>
            <a:ext cx="59690" cy="32384"/>
          </a:xfrm>
          <a:custGeom>
            <a:avLst/>
            <a:gdLst/>
            <a:ahLst/>
            <a:cxnLst/>
            <a:rect l="l" t="t" r="r" b="b"/>
            <a:pathLst>
              <a:path w="59690" h="32385">
                <a:moveTo>
                  <a:pt x="0" y="0"/>
                </a:moveTo>
                <a:lnTo>
                  <a:pt x="14858" y="0"/>
                </a:lnTo>
                <a:lnTo>
                  <a:pt x="29717" y="0"/>
                </a:lnTo>
                <a:lnTo>
                  <a:pt x="44576" y="0"/>
                </a:lnTo>
                <a:lnTo>
                  <a:pt x="59435" y="0"/>
                </a:lnTo>
                <a:lnTo>
                  <a:pt x="59435" y="8000"/>
                </a:lnTo>
                <a:lnTo>
                  <a:pt x="59435" y="16001"/>
                </a:lnTo>
                <a:lnTo>
                  <a:pt x="59435" y="24002"/>
                </a:lnTo>
                <a:lnTo>
                  <a:pt x="59435" y="32003"/>
                </a:lnTo>
                <a:lnTo>
                  <a:pt x="44576" y="32003"/>
                </a:lnTo>
                <a:lnTo>
                  <a:pt x="29717" y="32003"/>
                </a:lnTo>
                <a:lnTo>
                  <a:pt x="14858" y="32003"/>
                </a:lnTo>
                <a:lnTo>
                  <a:pt x="0" y="32003"/>
                </a:lnTo>
                <a:lnTo>
                  <a:pt x="0" y="24002"/>
                </a:lnTo>
                <a:lnTo>
                  <a:pt x="0" y="1600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7491862" y="2170175"/>
            <a:ext cx="90170" cy="134620"/>
          </a:xfrm>
          <a:custGeom>
            <a:avLst/>
            <a:gdLst/>
            <a:ahLst/>
            <a:cxnLst/>
            <a:rect l="l" t="t" r="r" b="b"/>
            <a:pathLst>
              <a:path w="90170" h="134619">
                <a:moveTo>
                  <a:pt x="33527" y="0"/>
                </a:moveTo>
                <a:lnTo>
                  <a:pt x="38099" y="0"/>
                </a:lnTo>
                <a:lnTo>
                  <a:pt x="41147" y="1523"/>
                </a:lnTo>
                <a:lnTo>
                  <a:pt x="44195" y="6095"/>
                </a:lnTo>
                <a:lnTo>
                  <a:pt x="47243" y="9143"/>
                </a:lnTo>
                <a:lnTo>
                  <a:pt x="50291" y="13715"/>
                </a:lnTo>
                <a:lnTo>
                  <a:pt x="51815" y="21335"/>
                </a:lnTo>
                <a:lnTo>
                  <a:pt x="54863" y="13715"/>
                </a:lnTo>
                <a:lnTo>
                  <a:pt x="56387" y="9143"/>
                </a:lnTo>
                <a:lnTo>
                  <a:pt x="60959" y="6095"/>
                </a:lnTo>
                <a:lnTo>
                  <a:pt x="64007" y="1523"/>
                </a:lnTo>
                <a:lnTo>
                  <a:pt x="67055" y="0"/>
                </a:lnTo>
                <a:lnTo>
                  <a:pt x="70103" y="0"/>
                </a:lnTo>
                <a:lnTo>
                  <a:pt x="74675" y="0"/>
                </a:lnTo>
                <a:lnTo>
                  <a:pt x="79247" y="1523"/>
                </a:lnTo>
                <a:lnTo>
                  <a:pt x="82295" y="6095"/>
                </a:lnTo>
                <a:lnTo>
                  <a:pt x="85343" y="10667"/>
                </a:lnTo>
                <a:lnTo>
                  <a:pt x="89915" y="50291"/>
                </a:lnTo>
                <a:lnTo>
                  <a:pt x="89915" y="71104"/>
                </a:lnTo>
                <a:lnTo>
                  <a:pt x="89915" y="92201"/>
                </a:lnTo>
                <a:lnTo>
                  <a:pt x="89915" y="113299"/>
                </a:lnTo>
                <a:lnTo>
                  <a:pt x="89915" y="134111"/>
                </a:lnTo>
                <a:lnTo>
                  <a:pt x="85343" y="134111"/>
                </a:lnTo>
                <a:lnTo>
                  <a:pt x="79247" y="134111"/>
                </a:lnTo>
                <a:lnTo>
                  <a:pt x="74675" y="134111"/>
                </a:lnTo>
                <a:lnTo>
                  <a:pt x="74675" y="114942"/>
                </a:lnTo>
                <a:lnTo>
                  <a:pt x="74675" y="96202"/>
                </a:lnTo>
                <a:lnTo>
                  <a:pt x="74675" y="77747"/>
                </a:lnTo>
                <a:lnTo>
                  <a:pt x="74675" y="59435"/>
                </a:lnTo>
                <a:lnTo>
                  <a:pt x="74437" y="50244"/>
                </a:lnTo>
                <a:lnTo>
                  <a:pt x="73913" y="43052"/>
                </a:lnTo>
                <a:lnTo>
                  <a:pt x="73390" y="37576"/>
                </a:lnTo>
                <a:lnTo>
                  <a:pt x="73151" y="33527"/>
                </a:lnTo>
                <a:lnTo>
                  <a:pt x="71627" y="28955"/>
                </a:lnTo>
                <a:lnTo>
                  <a:pt x="68579" y="25907"/>
                </a:lnTo>
                <a:lnTo>
                  <a:pt x="65531" y="25907"/>
                </a:lnTo>
                <a:lnTo>
                  <a:pt x="62483" y="25907"/>
                </a:lnTo>
                <a:lnTo>
                  <a:pt x="60959" y="27431"/>
                </a:lnTo>
                <a:lnTo>
                  <a:pt x="59435" y="30479"/>
                </a:lnTo>
                <a:lnTo>
                  <a:pt x="56387" y="33527"/>
                </a:lnTo>
                <a:lnTo>
                  <a:pt x="54863" y="38099"/>
                </a:lnTo>
                <a:lnTo>
                  <a:pt x="54863" y="44195"/>
                </a:lnTo>
                <a:lnTo>
                  <a:pt x="53982" y="49339"/>
                </a:lnTo>
                <a:lnTo>
                  <a:pt x="53530" y="55625"/>
                </a:lnTo>
                <a:lnTo>
                  <a:pt x="53363" y="63055"/>
                </a:lnTo>
                <a:lnTo>
                  <a:pt x="53339" y="71627"/>
                </a:lnTo>
                <a:lnTo>
                  <a:pt x="53339" y="86748"/>
                </a:lnTo>
                <a:lnTo>
                  <a:pt x="53339" y="102298"/>
                </a:lnTo>
                <a:lnTo>
                  <a:pt x="53339" y="118133"/>
                </a:lnTo>
                <a:lnTo>
                  <a:pt x="53339" y="134111"/>
                </a:lnTo>
                <a:lnTo>
                  <a:pt x="47243" y="134111"/>
                </a:lnTo>
                <a:lnTo>
                  <a:pt x="42671" y="134111"/>
                </a:lnTo>
                <a:lnTo>
                  <a:pt x="36575" y="134111"/>
                </a:lnTo>
                <a:lnTo>
                  <a:pt x="36575" y="115847"/>
                </a:lnTo>
                <a:lnTo>
                  <a:pt x="36575" y="38099"/>
                </a:lnTo>
                <a:lnTo>
                  <a:pt x="35051" y="33527"/>
                </a:lnTo>
                <a:lnTo>
                  <a:pt x="35051" y="30479"/>
                </a:lnTo>
                <a:lnTo>
                  <a:pt x="33527" y="28955"/>
                </a:lnTo>
                <a:lnTo>
                  <a:pt x="32003" y="27431"/>
                </a:lnTo>
                <a:lnTo>
                  <a:pt x="30479" y="25907"/>
                </a:lnTo>
                <a:lnTo>
                  <a:pt x="28955" y="25907"/>
                </a:lnTo>
                <a:lnTo>
                  <a:pt x="25907" y="25907"/>
                </a:lnTo>
                <a:lnTo>
                  <a:pt x="22859" y="27431"/>
                </a:lnTo>
                <a:lnTo>
                  <a:pt x="21335" y="30479"/>
                </a:lnTo>
                <a:lnTo>
                  <a:pt x="19811" y="33527"/>
                </a:lnTo>
                <a:lnTo>
                  <a:pt x="18287" y="38099"/>
                </a:lnTo>
                <a:lnTo>
                  <a:pt x="16763" y="42671"/>
                </a:lnTo>
                <a:lnTo>
                  <a:pt x="16525" y="47815"/>
                </a:lnTo>
                <a:lnTo>
                  <a:pt x="16001" y="54101"/>
                </a:lnTo>
                <a:lnTo>
                  <a:pt x="15478" y="61531"/>
                </a:lnTo>
                <a:lnTo>
                  <a:pt x="15239" y="70103"/>
                </a:lnTo>
                <a:lnTo>
                  <a:pt x="15239" y="86105"/>
                </a:lnTo>
                <a:lnTo>
                  <a:pt x="15239" y="102107"/>
                </a:lnTo>
                <a:lnTo>
                  <a:pt x="15239" y="118109"/>
                </a:lnTo>
                <a:lnTo>
                  <a:pt x="15239" y="134111"/>
                </a:lnTo>
                <a:lnTo>
                  <a:pt x="10667" y="134111"/>
                </a:lnTo>
                <a:lnTo>
                  <a:pt x="4571" y="134111"/>
                </a:lnTo>
                <a:lnTo>
                  <a:pt x="0" y="134111"/>
                </a:lnTo>
                <a:lnTo>
                  <a:pt x="0" y="101203"/>
                </a:lnTo>
                <a:lnTo>
                  <a:pt x="0" y="68579"/>
                </a:lnTo>
                <a:lnTo>
                  <a:pt x="0" y="35956"/>
                </a:lnTo>
                <a:lnTo>
                  <a:pt x="0" y="3047"/>
                </a:lnTo>
                <a:lnTo>
                  <a:pt x="4571" y="3047"/>
                </a:lnTo>
                <a:lnTo>
                  <a:pt x="9143" y="3047"/>
                </a:lnTo>
                <a:lnTo>
                  <a:pt x="15239" y="3047"/>
                </a:lnTo>
                <a:lnTo>
                  <a:pt x="15239" y="9143"/>
                </a:lnTo>
                <a:lnTo>
                  <a:pt x="15239" y="15239"/>
                </a:lnTo>
                <a:lnTo>
                  <a:pt x="15239" y="21335"/>
                </a:lnTo>
                <a:lnTo>
                  <a:pt x="18954" y="12215"/>
                </a:lnTo>
                <a:lnTo>
                  <a:pt x="23240" y="5524"/>
                </a:lnTo>
                <a:lnTo>
                  <a:pt x="28098" y="1404"/>
                </a:lnTo>
                <a:lnTo>
                  <a:pt x="33527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7219065" y="2124455"/>
            <a:ext cx="59690" cy="180340"/>
          </a:xfrm>
          <a:custGeom>
            <a:avLst/>
            <a:gdLst/>
            <a:ahLst/>
            <a:cxnLst/>
            <a:rect l="l" t="t" r="r" b="b"/>
            <a:pathLst>
              <a:path w="59690" h="180339">
                <a:moveTo>
                  <a:pt x="0" y="0"/>
                </a:moveTo>
                <a:lnTo>
                  <a:pt x="4571" y="0"/>
                </a:lnTo>
                <a:lnTo>
                  <a:pt x="10667" y="0"/>
                </a:lnTo>
                <a:lnTo>
                  <a:pt x="16763" y="0"/>
                </a:lnTo>
                <a:lnTo>
                  <a:pt x="16763" y="37480"/>
                </a:lnTo>
                <a:lnTo>
                  <a:pt x="16763" y="74675"/>
                </a:lnTo>
                <a:lnTo>
                  <a:pt x="16763" y="111871"/>
                </a:lnTo>
                <a:lnTo>
                  <a:pt x="16763" y="149351"/>
                </a:lnTo>
                <a:lnTo>
                  <a:pt x="27289" y="149351"/>
                </a:lnTo>
                <a:lnTo>
                  <a:pt x="38099" y="149351"/>
                </a:lnTo>
                <a:lnTo>
                  <a:pt x="48910" y="149351"/>
                </a:lnTo>
                <a:lnTo>
                  <a:pt x="59435" y="149351"/>
                </a:lnTo>
                <a:lnTo>
                  <a:pt x="59435" y="156471"/>
                </a:lnTo>
                <a:lnTo>
                  <a:pt x="59435" y="164020"/>
                </a:lnTo>
                <a:lnTo>
                  <a:pt x="59435" y="171854"/>
                </a:lnTo>
                <a:lnTo>
                  <a:pt x="59435" y="179831"/>
                </a:lnTo>
                <a:lnTo>
                  <a:pt x="44576" y="179831"/>
                </a:lnTo>
                <a:lnTo>
                  <a:pt x="29717" y="179831"/>
                </a:lnTo>
                <a:lnTo>
                  <a:pt x="14858" y="179831"/>
                </a:lnTo>
                <a:lnTo>
                  <a:pt x="0" y="179831"/>
                </a:lnTo>
                <a:lnTo>
                  <a:pt x="0" y="135231"/>
                </a:lnTo>
                <a:lnTo>
                  <a:pt x="0" y="90487"/>
                </a:lnTo>
                <a:lnTo>
                  <a:pt x="0" y="4545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7667121" y="2122932"/>
            <a:ext cx="36830" cy="181610"/>
          </a:xfrm>
          <a:custGeom>
            <a:avLst/>
            <a:gdLst/>
            <a:ahLst/>
            <a:cxnLst/>
            <a:rect l="l" t="t" r="r" b="b"/>
            <a:pathLst>
              <a:path w="36829" h="181610">
                <a:moveTo>
                  <a:pt x="24383" y="0"/>
                </a:moveTo>
                <a:lnTo>
                  <a:pt x="28955" y="0"/>
                </a:lnTo>
                <a:lnTo>
                  <a:pt x="32003" y="0"/>
                </a:lnTo>
                <a:lnTo>
                  <a:pt x="36575" y="0"/>
                </a:lnTo>
                <a:lnTo>
                  <a:pt x="36575" y="45481"/>
                </a:lnTo>
                <a:lnTo>
                  <a:pt x="36575" y="90677"/>
                </a:lnTo>
                <a:lnTo>
                  <a:pt x="36575" y="135874"/>
                </a:lnTo>
                <a:lnTo>
                  <a:pt x="36575" y="181355"/>
                </a:lnTo>
                <a:lnTo>
                  <a:pt x="32003" y="181355"/>
                </a:lnTo>
                <a:lnTo>
                  <a:pt x="25907" y="181355"/>
                </a:lnTo>
                <a:lnTo>
                  <a:pt x="21335" y="181355"/>
                </a:lnTo>
                <a:lnTo>
                  <a:pt x="21335" y="148447"/>
                </a:lnTo>
                <a:lnTo>
                  <a:pt x="21335" y="115823"/>
                </a:lnTo>
                <a:lnTo>
                  <a:pt x="21335" y="83200"/>
                </a:lnTo>
                <a:lnTo>
                  <a:pt x="21335" y="50291"/>
                </a:lnTo>
                <a:lnTo>
                  <a:pt x="16502" y="58864"/>
                </a:lnTo>
                <a:lnTo>
                  <a:pt x="11239" y="66293"/>
                </a:lnTo>
                <a:lnTo>
                  <a:pt x="5691" y="72580"/>
                </a:lnTo>
                <a:lnTo>
                  <a:pt x="0" y="77723"/>
                </a:lnTo>
                <a:lnTo>
                  <a:pt x="0" y="69722"/>
                </a:lnTo>
                <a:lnTo>
                  <a:pt x="0" y="61721"/>
                </a:lnTo>
                <a:lnTo>
                  <a:pt x="0" y="53720"/>
                </a:lnTo>
                <a:lnTo>
                  <a:pt x="0" y="45719"/>
                </a:lnTo>
                <a:lnTo>
                  <a:pt x="4571" y="42671"/>
                </a:lnTo>
                <a:lnTo>
                  <a:pt x="22074" y="7953"/>
                </a:lnTo>
                <a:lnTo>
                  <a:pt x="24383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 txBox="1"/>
          <p:nvPr/>
        </p:nvSpPr>
        <p:spPr>
          <a:xfrm>
            <a:off x="4105031" y="6660484"/>
            <a:ext cx="2479040" cy="360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FORZA DI</a:t>
            </a:r>
            <a:r>
              <a:rPr dirty="0" sz="1200" spc="-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ARRESTO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CATENA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DI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ASSICURAZIONE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310017" y="6843364"/>
            <a:ext cx="115443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CORSO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SAF</a:t>
            </a:r>
            <a:r>
              <a:rPr dirty="0" sz="1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1A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2" name="object 18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63</a:t>
            </a:fld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514233" y="3952238"/>
            <a:ext cx="2428240" cy="1522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0520">
              <a:lnSpc>
                <a:spcPct val="100000"/>
              </a:lnSpc>
              <a:tabLst>
                <a:tab pos="86868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H	:</a:t>
            </a:r>
            <a:r>
              <a:rPr dirty="0" sz="3200" spc="-1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0,50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: 1 =</a:t>
            </a:r>
            <a:r>
              <a:rPr dirty="0" sz="3200" spc="-1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0,5</a:t>
            </a:r>
            <a:endParaRPr sz="3200">
              <a:latin typeface="Arial"/>
              <a:cs typeface="Arial"/>
            </a:endParaRPr>
          </a:p>
          <a:p>
            <a:pPr marL="537845">
              <a:lnSpc>
                <a:spcPct val="100000"/>
              </a:lnSpc>
              <a:spcBef>
                <a:spcPts val="285"/>
              </a:spcBef>
            </a:pP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FC =</a:t>
            </a:r>
            <a:r>
              <a:rPr dirty="0" sz="3200" spc="-114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0000"/>
                </a:solidFill>
                <a:latin typeface="Arial"/>
                <a:cs typeface="Arial"/>
              </a:rPr>
              <a:t>0,5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32649" y="3095750"/>
            <a:ext cx="4954270" cy="6286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>
                <a:solidFill>
                  <a:srgbClr val="FFFF00"/>
                </a:solidFill>
              </a:rPr>
              <a:t>Altezza </a:t>
            </a:r>
            <a:r>
              <a:rPr dirty="0" sz="2000" spc="-5">
                <a:solidFill>
                  <a:srgbClr val="FFFF00"/>
                </a:solidFill>
              </a:rPr>
              <a:t>della </a:t>
            </a:r>
            <a:r>
              <a:rPr dirty="0" sz="2000">
                <a:solidFill>
                  <a:srgbClr val="FFFF00"/>
                </a:solidFill>
              </a:rPr>
              <a:t>caduta = </a:t>
            </a:r>
            <a:r>
              <a:rPr dirty="0" sz="2000" spc="-5">
                <a:solidFill>
                  <a:srgbClr val="FFFF00"/>
                </a:solidFill>
              </a:rPr>
              <a:t>m. 0,50  </a:t>
            </a:r>
            <a:r>
              <a:rPr dirty="0" sz="2000">
                <a:solidFill>
                  <a:srgbClr val="FFFF00"/>
                </a:solidFill>
              </a:rPr>
              <a:t>Lunghezza </a:t>
            </a:r>
            <a:r>
              <a:rPr dirty="0" sz="2000" spc="-5">
                <a:solidFill>
                  <a:srgbClr val="FFFF00"/>
                </a:solidFill>
              </a:rPr>
              <a:t>della </a:t>
            </a:r>
            <a:r>
              <a:rPr dirty="0" sz="2000">
                <a:solidFill>
                  <a:srgbClr val="FFFF00"/>
                </a:solidFill>
              </a:rPr>
              <a:t>corda interessata = </a:t>
            </a:r>
            <a:r>
              <a:rPr dirty="0" sz="2000" spc="-5">
                <a:solidFill>
                  <a:srgbClr val="FFFF00"/>
                </a:solidFill>
              </a:rPr>
              <a:t>m.</a:t>
            </a:r>
            <a:r>
              <a:rPr dirty="0" sz="2000" spc="-195">
                <a:solidFill>
                  <a:srgbClr val="FFFF00"/>
                </a:solidFill>
              </a:rPr>
              <a:t> </a:t>
            </a:r>
            <a:r>
              <a:rPr dirty="0" sz="2000">
                <a:solidFill>
                  <a:srgbClr val="FFFF00"/>
                </a:solidFill>
              </a:rPr>
              <a:t>1</a:t>
            </a:r>
            <a:endParaRPr sz="2000"/>
          </a:p>
        </p:txBody>
      </p:sp>
      <p:sp>
        <p:nvSpPr>
          <p:cNvPr id="19" name="object 19"/>
          <p:cNvSpPr/>
          <p:nvPr/>
        </p:nvSpPr>
        <p:spPr>
          <a:xfrm>
            <a:off x="2415418" y="749045"/>
            <a:ext cx="925829" cy="18859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86433" y="1252727"/>
            <a:ext cx="681227" cy="2285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06046" y="1042416"/>
            <a:ext cx="144780" cy="721360"/>
          </a:xfrm>
          <a:custGeom>
            <a:avLst/>
            <a:gdLst/>
            <a:ahLst/>
            <a:cxnLst/>
            <a:rect l="l" t="t" r="r" b="b"/>
            <a:pathLst>
              <a:path w="144780" h="721360">
                <a:moveTo>
                  <a:pt x="54863" y="539495"/>
                </a:moveTo>
                <a:lnTo>
                  <a:pt x="54863" y="179831"/>
                </a:lnTo>
                <a:lnTo>
                  <a:pt x="0" y="179831"/>
                </a:lnTo>
                <a:lnTo>
                  <a:pt x="0" y="539495"/>
                </a:lnTo>
                <a:lnTo>
                  <a:pt x="54863" y="539495"/>
                </a:lnTo>
                <a:close/>
              </a:path>
              <a:path w="144780" h="721360">
                <a:moveTo>
                  <a:pt x="91439" y="629411"/>
                </a:moveTo>
                <a:lnTo>
                  <a:pt x="91439" y="89915"/>
                </a:lnTo>
                <a:lnTo>
                  <a:pt x="73151" y="0"/>
                </a:lnTo>
                <a:lnTo>
                  <a:pt x="54863" y="89915"/>
                </a:lnTo>
                <a:lnTo>
                  <a:pt x="54863" y="629411"/>
                </a:lnTo>
                <a:lnTo>
                  <a:pt x="73151" y="720851"/>
                </a:lnTo>
                <a:lnTo>
                  <a:pt x="91439" y="629411"/>
                </a:lnTo>
                <a:close/>
              </a:path>
              <a:path w="144780" h="721360">
                <a:moveTo>
                  <a:pt x="144779" y="539495"/>
                </a:moveTo>
                <a:lnTo>
                  <a:pt x="144779" y="179831"/>
                </a:lnTo>
                <a:lnTo>
                  <a:pt x="91439" y="179831"/>
                </a:lnTo>
                <a:lnTo>
                  <a:pt x="91439" y="539495"/>
                </a:lnTo>
                <a:lnTo>
                  <a:pt x="144779" y="53949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01474" y="1018031"/>
            <a:ext cx="154305" cy="768350"/>
          </a:xfrm>
          <a:custGeom>
            <a:avLst/>
            <a:gdLst/>
            <a:ahLst/>
            <a:cxnLst/>
            <a:rect l="l" t="t" r="r" b="b"/>
            <a:pathLst>
              <a:path w="154305" h="768350">
                <a:moveTo>
                  <a:pt x="59435" y="199643"/>
                </a:moveTo>
                <a:lnTo>
                  <a:pt x="0" y="199643"/>
                </a:lnTo>
                <a:lnTo>
                  <a:pt x="0" y="568451"/>
                </a:lnTo>
                <a:lnTo>
                  <a:pt x="4571" y="568451"/>
                </a:lnTo>
                <a:lnTo>
                  <a:pt x="4571" y="208787"/>
                </a:lnTo>
                <a:lnTo>
                  <a:pt x="10667" y="204215"/>
                </a:lnTo>
                <a:lnTo>
                  <a:pt x="10667" y="208787"/>
                </a:lnTo>
                <a:lnTo>
                  <a:pt x="54863" y="208787"/>
                </a:lnTo>
                <a:lnTo>
                  <a:pt x="54863" y="204215"/>
                </a:lnTo>
                <a:lnTo>
                  <a:pt x="59435" y="199643"/>
                </a:lnTo>
                <a:close/>
              </a:path>
              <a:path w="154305" h="768350">
                <a:moveTo>
                  <a:pt x="10667" y="208787"/>
                </a:moveTo>
                <a:lnTo>
                  <a:pt x="10667" y="204215"/>
                </a:lnTo>
                <a:lnTo>
                  <a:pt x="4571" y="208787"/>
                </a:lnTo>
                <a:lnTo>
                  <a:pt x="10667" y="208787"/>
                </a:lnTo>
                <a:close/>
              </a:path>
              <a:path w="154305" h="768350">
                <a:moveTo>
                  <a:pt x="10667" y="559307"/>
                </a:moveTo>
                <a:lnTo>
                  <a:pt x="10667" y="208787"/>
                </a:lnTo>
                <a:lnTo>
                  <a:pt x="4571" y="208787"/>
                </a:lnTo>
                <a:lnTo>
                  <a:pt x="4571" y="559307"/>
                </a:lnTo>
                <a:lnTo>
                  <a:pt x="10667" y="559307"/>
                </a:lnTo>
                <a:close/>
              </a:path>
              <a:path w="154305" h="768350">
                <a:moveTo>
                  <a:pt x="77723" y="721232"/>
                </a:moveTo>
                <a:lnTo>
                  <a:pt x="64007" y="653795"/>
                </a:lnTo>
                <a:lnTo>
                  <a:pt x="64007" y="559307"/>
                </a:lnTo>
                <a:lnTo>
                  <a:pt x="4571" y="559307"/>
                </a:lnTo>
                <a:lnTo>
                  <a:pt x="10667" y="563879"/>
                </a:lnTo>
                <a:lnTo>
                  <a:pt x="10667" y="568451"/>
                </a:lnTo>
                <a:lnTo>
                  <a:pt x="54863" y="568451"/>
                </a:lnTo>
                <a:lnTo>
                  <a:pt x="54863" y="563879"/>
                </a:lnTo>
                <a:lnTo>
                  <a:pt x="59435" y="568451"/>
                </a:lnTo>
                <a:lnTo>
                  <a:pt x="59435" y="677875"/>
                </a:lnTo>
                <a:lnTo>
                  <a:pt x="73151" y="745540"/>
                </a:lnTo>
                <a:lnTo>
                  <a:pt x="73151" y="743711"/>
                </a:lnTo>
                <a:lnTo>
                  <a:pt x="77723" y="721232"/>
                </a:lnTo>
                <a:close/>
              </a:path>
              <a:path w="154305" h="768350">
                <a:moveTo>
                  <a:pt x="10667" y="568451"/>
                </a:moveTo>
                <a:lnTo>
                  <a:pt x="10667" y="563879"/>
                </a:lnTo>
                <a:lnTo>
                  <a:pt x="4571" y="559307"/>
                </a:lnTo>
                <a:lnTo>
                  <a:pt x="4571" y="568451"/>
                </a:lnTo>
                <a:lnTo>
                  <a:pt x="10667" y="568451"/>
                </a:lnTo>
                <a:close/>
              </a:path>
              <a:path w="154305" h="768350">
                <a:moveTo>
                  <a:pt x="100583" y="199643"/>
                </a:moveTo>
                <a:lnTo>
                  <a:pt x="100583" y="112775"/>
                </a:lnTo>
                <a:lnTo>
                  <a:pt x="77723" y="0"/>
                </a:lnTo>
                <a:lnTo>
                  <a:pt x="54863" y="112775"/>
                </a:lnTo>
                <a:lnTo>
                  <a:pt x="54863" y="199643"/>
                </a:lnTo>
                <a:lnTo>
                  <a:pt x="59435" y="199643"/>
                </a:lnTo>
                <a:lnTo>
                  <a:pt x="59435" y="208787"/>
                </a:lnTo>
                <a:lnTo>
                  <a:pt x="64007" y="208787"/>
                </a:lnTo>
                <a:lnTo>
                  <a:pt x="64007" y="114299"/>
                </a:lnTo>
                <a:lnTo>
                  <a:pt x="73151" y="69341"/>
                </a:lnTo>
                <a:lnTo>
                  <a:pt x="73151" y="24383"/>
                </a:lnTo>
                <a:lnTo>
                  <a:pt x="82295" y="24383"/>
                </a:lnTo>
                <a:lnTo>
                  <a:pt x="82295" y="69341"/>
                </a:lnTo>
                <a:lnTo>
                  <a:pt x="91439" y="114299"/>
                </a:lnTo>
                <a:lnTo>
                  <a:pt x="91439" y="208787"/>
                </a:lnTo>
                <a:lnTo>
                  <a:pt x="96011" y="208787"/>
                </a:lnTo>
                <a:lnTo>
                  <a:pt x="96011" y="199643"/>
                </a:lnTo>
                <a:lnTo>
                  <a:pt x="100583" y="199643"/>
                </a:lnTo>
                <a:close/>
              </a:path>
              <a:path w="154305" h="768350">
                <a:moveTo>
                  <a:pt x="59435" y="208787"/>
                </a:moveTo>
                <a:lnTo>
                  <a:pt x="59435" y="199643"/>
                </a:lnTo>
                <a:lnTo>
                  <a:pt x="54863" y="204215"/>
                </a:lnTo>
                <a:lnTo>
                  <a:pt x="54863" y="208787"/>
                </a:lnTo>
                <a:lnTo>
                  <a:pt x="59435" y="208787"/>
                </a:lnTo>
                <a:close/>
              </a:path>
              <a:path w="154305" h="768350">
                <a:moveTo>
                  <a:pt x="59435" y="568451"/>
                </a:moveTo>
                <a:lnTo>
                  <a:pt x="54863" y="563879"/>
                </a:lnTo>
                <a:lnTo>
                  <a:pt x="54863" y="568451"/>
                </a:lnTo>
                <a:lnTo>
                  <a:pt x="59435" y="568451"/>
                </a:lnTo>
                <a:close/>
              </a:path>
              <a:path w="154305" h="768350">
                <a:moveTo>
                  <a:pt x="59435" y="677875"/>
                </a:moveTo>
                <a:lnTo>
                  <a:pt x="59435" y="568451"/>
                </a:lnTo>
                <a:lnTo>
                  <a:pt x="54863" y="568451"/>
                </a:lnTo>
                <a:lnTo>
                  <a:pt x="54863" y="655319"/>
                </a:lnTo>
                <a:lnTo>
                  <a:pt x="59435" y="677875"/>
                </a:lnTo>
                <a:close/>
              </a:path>
              <a:path w="154305" h="768350">
                <a:moveTo>
                  <a:pt x="82295" y="24383"/>
                </a:moveTo>
                <a:lnTo>
                  <a:pt x="73151" y="24383"/>
                </a:lnTo>
                <a:lnTo>
                  <a:pt x="77723" y="46862"/>
                </a:lnTo>
                <a:lnTo>
                  <a:pt x="82295" y="24383"/>
                </a:lnTo>
                <a:close/>
              </a:path>
              <a:path w="154305" h="768350">
                <a:moveTo>
                  <a:pt x="77723" y="46862"/>
                </a:moveTo>
                <a:lnTo>
                  <a:pt x="73151" y="24383"/>
                </a:lnTo>
                <a:lnTo>
                  <a:pt x="73151" y="69341"/>
                </a:lnTo>
                <a:lnTo>
                  <a:pt x="77723" y="46862"/>
                </a:lnTo>
                <a:close/>
              </a:path>
              <a:path w="154305" h="768350">
                <a:moveTo>
                  <a:pt x="82295" y="743711"/>
                </a:moveTo>
                <a:lnTo>
                  <a:pt x="77723" y="721232"/>
                </a:lnTo>
                <a:lnTo>
                  <a:pt x="73151" y="743711"/>
                </a:lnTo>
                <a:lnTo>
                  <a:pt x="82295" y="743711"/>
                </a:lnTo>
                <a:close/>
              </a:path>
              <a:path w="154305" h="768350">
                <a:moveTo>
                  <a:pt x="82295" y="745540"/>
                </a:moveTo>
                <a:lnTo>
                  <a:pt x="82295" y="743711"/>
                </a:lnTo>
                <a:lnTo>
                  <a:pt x="73151" y="743711"/>
                </a:lnTo>
                <a:lnTo>
                  <a:pt x="73151" y="745540"/>
                </a:lnTo>
                <a:lnTo>
                  <a:pt x="77723" y="768095"/>
                </a:lnTo>
                <a:lnTo>
                  <a:pt x="82295" y="745540"/>
                </a:lnTo>
                <a:close/>
              </a:path>
              <a:path w="154305" h="768350">
                <a:moveTo>
                  <a:pt x="82295" y="69341"/>
                </a:moveTo>
                <a:lnTo>
                  <a:pt x="82295" y="24383"/>
                </a:lnTo>
                <a:lnTo>
                  <a:pt x="77723" y="46862"/>
                </a:lnTo>
                <a:lnTo>
                  <a:pt x="82295" y="69341"/>
                </a:lnTo>
                <a:close/>
              </a:path>
              <a:path w="154305" h="768350">
                <a:moveTo>
                  <a:pt x="149351" y="559307"/>
                </a:moveTo>
                <a:lnTo>
                  <a:pt x="91439" y="559307"/>
                </a:lnTo>
                <a:lnTo>
                  <a:pt x="91439" y="653795"/>
                </a:lnTo>
                <a:lnTo>
                  <a:pt x="77723" y="721232"/>
                </a:lnTo>
                <a:lnTo>
                  <a:pt x="82295" y="743711"/>
                </a:lnTo>
                <a:lnTo>
                  <a:pt x="82295" y="745540"/>
                </a:lnTo>
                <a:lnTo>
                  <a:pt x="96011" y="677875"/>
                </a:lnTo>
                <a:lnTo>
                  <a:pt x="96011" y="568451"/>
                </a:lnTo>
                <a:lnTo>
                  <a:pt x="100583" y="563879"/>
                </a:lnTo>
                <a:lnTo>
                  <a:pt x="100583" y="568451"/>
                </a:lnTo>
                <a:lnTo>
                  <a:pt x="144779" y="568451"/>
                </a:lnTo>
                <a:lnTo>
                  <a:pt x="144779" y="563879"/>
                </a:lnTo>
                <a:lnTo>
                  <a:pt x="149351" y="559307"/>
                </a:lnTo>
                <a:close/>
              </a:path>
              <a:path w="154305" h="768350">
                <a:moveTo>
                  <a:pt x="153923" y="568451"/>
                </a:moveTo>
                <a:lnTo>
                  <a:pt x="153923" y="199643"/>
                </a:lnTo>
                <a:lnTo>
                  <a:pt x="96011" y="199643"/>
                </a:lnTo>
                <a:lnTo>
                  <a:pt x="100583" y="204215"/>
                </a:lnTo>
                <a:lnTo>
                  <a:pt x="100583" y="208787"/>
                </a:lnTo>
                <a:lnTo>
                  <a:pt x="144779" y="208787"/>
                </a:lnTo>
                <a:lnTo>
                  <a:pt x="144779" y="204215"/>
                </a:lnTo>
                <a:lnTo>
                  <a:pt x="149351" y="208787"/>
                </a:lnTo>
                <a:lnTo>
                  <a:pt x="149351" y="568451"/>
                </a:lnTo>
                <a:lnTo>
                  <a:pt x="153923" y="568451"/>
                </a:lnTo>
                <a:close/>
              </a:path>
              <a:path w="154305" h="768350">
                <a:moveTo>
                  <a:pt x="100583" y="208787"/>
                </a:moveTo>
                <a:lnTo>
                  <a:pt x="100583" y="204215"/>
                </a:lnTo>
                <a:lnTo>
                  <a:pt x="96011" y="199643"/>
                </a:lnTo>
                <a:lnTo>
                  <a:pt x="96011" y="208787"/>
                </a:lnTo>
                <a:lnTo>
                  <a:pt x="100583" y="208787"/>
                </a:lnTo>
                <a:close/>
              </a:path>
              <a:path w="154305" h="768350">
                <a:moveTo>
                  <a:pt x="100583" y="568451"/>
                </a:moveTo>
                <a:lnTo>
                  <a:pt x="100583" y="563879"/>
                </a:lnTo>
                <a:lnTo>
                  <a:pt x="96011" y="568451"/>
                </a:lnTo>
                <a:lnTo>
                  <a:pt x="100583" y="568451"/>
                </a:lnTo>
                <a:close/>
              </a:path>
              <a:path w="154305" h="768350">
                <a:moveTo>
                  <a:pt x="100583" y="655319"/>
                </a:moveTo>
                <a:lnTo>
                  <a:pt x="100583" y="568451"/>
                </a:lnTo>
                <a:lnTo>
                  <a:pt x="96011" y="568451"/>
                </a:lnTo>
                <a:lnTo>
                  <a:pt x="96011" y="677875"/>
                </a:lnTo>
                <a:lnTo>
                  <a:pt x="100583" y="655319"/>
                </a:lnTo>
                <a:close/>
              </a:path>
              <a:path w="154305" h="768350">
                <a:moveTo>
                  <a:pt x="149351" y="208787"/>
                </a:moveTo>
                <a:lnTo>
                  <a:pt x="144779" y="204215"/>
                </a:lnTo>
                <a:lnTo>
                  <a:pt x="144779" y="208787"/>
                </a:lnTo>
                <a:lnTo>
                  <a:pt x="149351" y="208787"/>
                </a:lnTo>
                <a:close/>
              </a:path>
              <a:path w="154305" h="768350">
                <a:moveTo>
                  <a:pt x="149351" y="559307"/>
                </a:moveTo>
                <a:lnTo>
                  <a:pt x="149351" y="208787"/>
                </a:lnTo>
                <a:lnTo>
                  <a:pt x="144779" y="208787"/>
                </a:lnTo>
                <a:lnTo>
                  <a:pt x="144779" y="559307"/>
                </a:lnTo>
                <a:lnTo>
                  <a:pt x="149351" y="559307"/>
                </a:lnTo>
                <a:close/>
              </a:path>
              <a:path w="154305" h="768350">
                <a:moveTo>
                  <a:pt x="149351" y="568451"/>
                </a:moveTo>
                <a:lnTo>
                  <a:pt x="149351" y="559307"/>
                </a:lnTo>
                <a:lnTo>
                  <a:pt x="144779" y="563879"/>
                </a:lnTo>
                <a:lnTo>
                  <a:pt x="144779" y="568451"/>
                </a:lnTo>
                <a:lnTo>
                  <a:pt x="149351" y="5684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88245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20833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6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549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7875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9216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542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1883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3209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877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218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6544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885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9211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552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87830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321942" y="1834133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454530" y="1834133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198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83330" y="609599"/>
            <a:ext cx="3456432" cy="5949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88245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520833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6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6549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875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9216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0542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1883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3209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4550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5876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7217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8543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9884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1210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2551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3877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5218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544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7885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9211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0552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87830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321942" y="97078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19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454530" y="970787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182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426586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626229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825874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027041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226686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426329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7625974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827141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026786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226429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426074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627241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826886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026529" y="305790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438265" y="1292351"/>
            <a:ext cx="1172717" cy="17800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499737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699381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899026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098669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299838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499481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699126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898769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099938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299581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499226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698869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00038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099681" y="133121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4105031" y="6660484"/>
            <a:ext cx="2479040" cy="360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FORZA DI</a:t>
            </a:r>
            <a:r>
              <a:rPr dirty="0" sz="1200" spc="-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ARRESTO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CATENA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DI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ASSICURAZIONE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310017" y="6843364"/>
            <a:ext cx="115443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CORSO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SAF</a:t>
            </a:r>
            <a:r>
              <a:rPr dirty="0" sz="1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1A</a:t>
            </a:r>
            <a:endParaRPr sz="1200">
              <a:latin typeface="Arial"/>
              <a:cs typeface="Arial"/>
            </a:endParaRPr>
          </a:p>
        </p:txBody>
      </p:sp>
      <p:sp>
        <p:nvSpPr>
          <p:cNvPr id="96" name="object 9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63</a:t>
            </a:fld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32649" y="3671822"/>
            <a:ext cx="323024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Altezza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della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caduta =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m.</a:t>
            </a:r>
            <a:r>
              <a:rPr dirty="0" sz="2000" spc="-18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2649" y="3976622"/>
            <a:ext cx="4954270" cy="1839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Lunghezza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della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corda interessata =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m.</a:t>
            </a:r>
            <a:r>
              <a:rPr dirty="0" sz="2000" spc="-1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875030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1 : 1 =</a:t>
            </a:r>
            <a:r>
              <a:rPr dirty="0" sz="3200" spc="-1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  <a:p>
            <a:pPr marL="1091565">
              <a:lnSpc>
                <a:spcPct val="100000"/>
              </a:lnSpc>
              <a:spcBef>
                <a:spcPts val="2400"/>
              </a:spcBef>
            </a:pP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FC =</a:t>
            </a:r>
            <a:r>
              <a:rPr dirty="0" sz="32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32765" y="1094231"/>
            <a:ext cx="1223771" cy="964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529974" y="1761744"/>
            <a:ext cx="645160" cy="218440"/>
          </a:xfrm>
          <a:custGeom>
            <a:avLst/>
            <a:gdLst/>
            <a:ahLst/>
            <a:cxnLst/>
            <a:rect l="l" t="t" r="r" b="b"/>
            <a:pathLst>
              <a:path w="645160" h="218439">
                <a:moveTo>
                  <a:pt x="504443" y="217931"/>
                </a:moveTo>
                <a:lnTo>
                  <a:pt x="504443" y="158495"/>
                </a:lnTo>
                <a:lnTo>
                  <a:pt x="470915" y="158495"/>
                </a:lnTo>
                <a:lnTo>
                  <a:pt x="470915" y="217931"/>
                </a:lnTo>
                <a:lnTo>
                  <a:pt x="504443" y="217931"/>
                </a:lnTo>
                <a:close/>
              </a:path>
              <a:path w="645160" h="218439">
                <a:moveTo>
                  <a:pt x="242315" y="170687"/>
                </a:moveTo>
                <a:lnTo>
                  <a:pt x="242315" y="123443"/>
                </a:lnTo>
                <a:lnTo>
                  <a:pt x="158495" y="123443"/>
                </a:lnTo>
                <a:lnTo>
                  <a:pt x="158495" y="170687"/>
                </a:lnTo>
                <a:lnTo>
                  <a:pt x="242315" y="170687"/>
                </a:lnTo>
                <a:close/>
              </a:path>
              <a:path w="645160" h="218439">
                <a:moveTo>
                  <a:pt x="452627" y="217931"/>
                </a:moveTo>
                <a:lnTo>
                  <a:pt x="452627" y="120395"/>
                </a:lnTo>
                <a:lnTo>
                  <a:pt x="452080" y="105513"/>
                </a:lnTo>
                <a:lnTo>
                  <a:pt x="440435" y="64007"/>
                </a:lnTo>
                <a:lnTo>
                  <a:pt x="432815" y="59435"/>
                </a:lnTo>
                <a:lnTo>
                  <a:pt x="419099" y="59435"/>
                </a:lnTo>
                <a:lnTo>
                  <a:pt x="413003" y="60959"/>
                </a:lnTo>
                <a:lnTo>
                  <a:pt x="405383" y="68579"/>
                </a:lnTo>
                <a:lnTo>
                  <a:pt x="400811" y="74675"/>
                </a:lnTo>
                <a:lnTo>
                  <a:pt x="396239" y="85343"/>
                </a:lnTo>
                <a:lnTo>
                  <a:pt x="393191" y="76199"/>
                </a:lnTo>
                <a:lnTo>
                  <a:pt x="390143" y="70103"/>
                </a:lnTo>
                <a:lnTo>
                  <a:pt x="387095" y="65531"/>
                </a:lnTo>
                <a:lnTo>
                  <a:pt x="382523" y="60959"/>
                </a:lnTo>
                <a:lnTo>
                  <a:pt x="377951" y="59435"/>
                </a:lnTo>
                <a:lnTo>
                  <a:pt x="365759" y="59435"/>
                </a:lnTo>
                <a:lnTo>
                  <a:pt x="359663" y="60959"/>
                </a:lnTo>
                <a:lnTo>
                  <a:pt x="352043" y="68579"/>
                </a:lnTo>
                <a:lnTo>
                  <a:pt x="347471" y="76199"/>
                </a:lnTo>
                <a:lnTo>
                  <a:pt x="342899" y="85343"/>
                </a:lnTo>
                <a:lnTo>
                  <a:pt x="342899" y="62483"/>
                </a:lnTo>
                <a:lnTo>
                  <a:pt x="313943" y="62483"/>
                </a:lnTo>
                <a:lnTo>
                  <a:pt x="313943" y="217931"/>
                </a:lnTo>
                <a:lnTo>
                  <a:pt x="344423" y="217931"/>
                </a:lnTo>
                <a:lnTo>
                  <a:pt x="344423" y="138683"/>
                </a:lnTo>
                <a:lnTo>
                  <a:pt x="344709" y="130349"/>
                </a:lnTo>
                <a:lnTo>
                  <a:pt x="345566" y="123443"/>
                </a:lnTo>
                <a:lnTo>
                  <a:pt x="346995" y="117681"/>
                </a:lnTo>
                <a:lnTo>
                  <a:pt x="348995" y="112775"/>
                </a:lnTo>
                <a:lnTo>
                  <a:pt x="350519" y="108203"/>
                </a:lnTo>
                <a:lnTo>
                  <a:pt x="353567" y="105155"/>
                </a:lnTo>
                <a:lnTo>
                  <a:pt x="359663" y="105155"/>
                </a:lnTo>
                <a:lnTo>
                  <a:pt x="362711" y="108203"/>
                </a:lnTo>
                <a:lnTo>
                  <a:pt x="365759" y="114299"/>
                </a:lnTo>
                <a:lnTo>
                  <a:pt x="367283" y="118871"/>
                </a:lnTo>
                <a:lnTo>
                  <a:pt x="367283" y="217931"/>
                </a:lnTo>
                <a:lnTo>
                  <a:pt x="399287" y="217931"/>
                </a:lnTo>
                <a:lnTo>
                  <a:pt x="399287" y="118871"/>
                </a:lnTo>
                <a:lnTo>
                  <a:pt x="402335" y="112775"/>
                </a:lnTo>
                <a:lnTo>
                  <a:pt x="403859" y="108203"/>
                </a:lnTo>
                <a:lnTo>
                  <a:pt x="406907" y="105155"/>
                </a:lnTo>
                <a:lnTo>
                  <a:pt x="414527" y="105155"/>
                </a:lnTo>
                <a:lnTo>
                  <a:pt x="420623" y="117347"/>
                </a:lnTo>
                <a:lnTo>
                  <a:pt x="420623" y="217931"/>
                </a:lnTo>
                <a:lnTo>
                  <a:pt x="452627" y="217931"/>
                </a:lnTo>
                <a:close/>
              </a:path>
              <a:path w="645160" h="218439">
                <a:moveTo>
                  <a:pt x="242315" y="99059"/>
                </a:moveTo>
                <a:lnTo>
                  <a:pt x="242315" y="50291"/>
                </a:lnTo>
                <a:lnTo>
                  <a:pt x="158495" y="50291"/>
                </a:lnTo>
                <a:lnTo>
                  <a:pt x="158495" y="99059"/>
                </a:lnTo>
                <a:lnTo>
                  <a:pt x="242315" y="99059"/>
                </a:lnTo>
                <a:close/>
              </a:path>
              <a:path w="645160" h="218439">
                <a:moveTo>
                  <a:pt x="32003" y="217931"/>
                </a:moveTo>
                <a:lnTo>
                  <a:pt x="32003" y="3047"/>
                </a:lnTo>
                <a:lnTo>
                  <a:pt x="0" y="3047"/>
                </a:lnTo>
                <a:lnTo>
                  <a:pt x="0" y="217931"/>
                </a:lnTo>
                <a:lnTo>
                  <a:pt x="32003" y="217931"/>
                </a:lnTo>
                <a:close/>
              </a:path>
              <a:path w="645160" h="218439">
                <a:moveTo>
                  <a:pt x="86867" y="217931"/>
                </a:moveTo>
                <a:lnTo>
                  <a:pt x="86867" y="118871"/>
                </a:lnTo>
                <a:lnTo>
                  <a:pt x="86320" y="104870"/>
                </a:lnTo>
                <a:lnTo>
                  <a:pt x="74675" y="64007"/>
                </a:lnTo>
                <a:lnTo>
                  <a:pt x="67055" y="59435"/>
                </a:lnTo>
                <a:lnTo>
                  <a:pt x="53339" y="59435"/>
                </a:lnTo>
                <a:lnTo>
                  <a:pt x="48767" y="60959"/>
                </a:lnTo>
                <a:lnTo>
                  <a:pt x="39623" y="67055"/>
                </a:lnTo>
                <a:lnTo>
                  <a:pt x="32003" y="82295"/>
                </a:lnTo>
                <a:lnTo>
                  <a:pt x="32003" y="143255"/>
                </a:lnTo>
                <a:lnTo>
                  <a:pt x="32265" y="133588"/>
                </a:lnTo>
                <a:lnTo>
                  <a:pt x="32956" y="125348"/>
                </a:lnTo>
                <a:lnTo>
                  <a:pt x="33932" y="118824"/>
                </a:lnTo>
                <a:lnTo>
                  <a:pt x="35051" y="114299"/>
                </a:lnTo>
                <a:lnTo>
                  <a:pt x="38099" y="108203"/>
                </a:lnTo>
                <a:lnTo>
                  <a:pt x="41147" y="105155"/>
                </a:lnTo>
                <a:lnTo>
                  <a:pt x="47243" y="105155"/>
                </a:lnTo>
                <a:lnTo>
                  <a:pt x="50291" y="108203"/>
                </a:lnTo>
                <a:lnTo>
                  <a:pt x="51815" y="111251"/>
                </a:lnTo>
                <a:lnTo>
                  <a:pt x="54863" y="115823"/>
                </a:lnTo>
                <a:lnTo>
                  <a:pt x="54863" y="217931"/>
                </a:lnTo>
                <a:lnTo>
                  <a:pt x="86867" y="217931"/>
                </a:lnTo>
                <a:close/>
              </a:path>
              <a:path w="645160" h="218439">
                <a:moveTo>
                  <a:pt x="644651" y="217931"/>
                </a:moveTo>
                <a:lnTo>
                  <a:pt x="644651" y="0"/>
                </a:lnTo>
                <a:lnTo>
                  <a:pt x="618743" y="0"/>
                </a:lnTo>
                <a:lnTo>
                  <a:pt x="616172" y="9096"/>
                </a:lnTo>
                <a:lnTo>
                  <a:pt x="613028" y="17906"/>
                </a:lnTo>
                <a:lnTo>
                  <a:pt x="586811" y="51530"/>
                </a:lnTo>
                <a:lnTo>
                  <a:pt x="579119" y="56387"/>
                </a:lnTo>
                <a:lnTo>
                  <a:pt x="579119" y="106679"/>
                </a:lnTo>
                <a:lnTo>
                  <a:pt x="586739" y="102107"/>
                </a:lnTo>
                <a:lnTo>
                  <a:pt x="592835" y="97535"/>
                </a:lnTo>
                <a:lnTo>
                  <a:pt x="608075" y="82295"/>
                </a:lnTo>
                <a:lnTo>
                  <a:pt x="612647" y="74675"/>
                </a:lnTo>
                <a:lnTo>
                  <a:pt x="612647" y="217931"/>
                </a:lnTo>
                <a:lnTo>
                  <a:pt x="644651" y="217931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00890" y="1920239"/>
            <a:ext cx="33655" cy="59690"/>
          </a:xfrm>
          <a:custGeom>
            <a:avLst/>
            <a:gdLst/>
            <a:ahLst/>
            <a:cxnLst/>
            <a:rect l="l" t="t" r="r" b="b"/>
            <a:pathLst>
              <a:path w="33655" h="59689">
                <a:moveTo>
                  <a:pt x="0" y="0"/>
                </a:moveTo>
                <a:lnTo>
                  <a:pt x="8239" y="0"/>
                </a:lnTo>
                <a:lnTo>
                  <a:pt x="16763" y="0"/>
                </a:lnTo>
                <a:lnTo>
                  <a:pt x="25288" y="0"/>
                </a:lnTo>
                <a:lnTo>
                  <a:pt x="33527" y="0"/>
                </a:lnTo>
                <a:lnTo>
                  <a:pt x="33527" y="14858"/>
                </a:lnTo>
                <a:lnTo>
                  <a:pt x="33527" y="29717"/>
                </a:lnTo>
                <a:lnTo>
                  <a:pt x="33527" y="44576"/>
                </a:lnTo>
                <a:lnTo>
                  <a:pt x="33527" y="59435"/>
                </a:lnTo>
                <a:lnTo>
                  <a:pt x="25288" y="59435"/>
                </a:lnTo>
                <a:lnTo>
                  <a:pt x="16763" y="59435"/>
                </a:lnTo>
                <a:lnTo>
                  <a:pt x="8239" y="59435"/>
                </a:lnTo>
                <a:lnTo>
                  <a:pt x="0" y="59435"/>
                </a:lnTo>
                <a:lnTo>
                  <a:pt x="0" y="44576"/>
                </a:lnTo>
                <a:lnTo>
                  <a:pt x="0" y="29717"/>
                </a:lnTo>
                <a:lnTo>
                  <a:pt x="0" y="1485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88469" y="1885188"/>
            <a:ext cx="83820" cy="47625"/>
          </a:xfrm>
          <a:custGeom>
            <a:avLst/>
            <a:gdLst/>
            <a:ahLst/>
            <a:cxnLst/>
            <a:rect l="l" t="t" r="r" b="b"/>
            <a:pathLst>
              <a:path w="83819" h="47625">
                <a:moveTo>
                  <a:pt x="0" y="0"/>
                </a:moveTo>
                <a:lnTo>
                  <a:pt x="20597" y="0"/>
                </a:lnTo>
                <a:lnTo>
                  <a:pt x="41338" y="0"/>
                </a:lnTo>
                <a:lnTo>
                  <a:pt x="62364" y="0"/>
                </a:lnTo>
                <a:lnTo>
                  <a:pt x="83819" y="0"/>
                </a:lnTo>
                <a:lnTo>
                  <a:pt x="83819" y="11453"/>
                </a:lnTo>
                <a:lnTo>
                  <a:pt x="83819" y="23050"/>
                </a:lnTo>
                <a:lnTo>
                  <a:pt x="83819" y="34932"/>
                </a:lnTo>
                <a:lnTo>
                  <a:pt x="83819" y="47243"/>
                </a:lnTo>
                <a:lnTo>
                  <a:pt x="62364" y="47243"/>
                </a:lnTo>
                <a:lnTo>
                  <a:pt x="41338" y="47243"/>
                </a:lnTo>
                <a:lnTo>
                  <a:pt x="20597" y="47243"/>
                </a:lnTo>
                <a:lnTo>
                  <a:pt x="0" y="47243"/>
                </a:lnTo>
                <a:lnTo>
                  <a:pt x="0" y="34932"/>
                </a:lnTo>
                <a:lnTo>
                  <a:pt x="0" y="23050"/>
                </a:lnTo>
                <a:lnTo>
                  <a:pt x="0" y="1145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43918" y="1821179"/>
            <a:ext cx="139065" cy="158750"/>
          </a:xfrm>
          <a:custGeom>
            <a:avLst/>
            <a:gdLst/>
            <a:ahLst/>
            <a:cxnLst/>
            <a:rect l="l" t="t" r="r" b="b"/>
            <a:pathLst>
              <a:path w="139064" h="158750">
                <a:moveTo>
                  <a:pt x="57911" y="0"/>
                </a:moveTo>
                <a:lnTo>
                  <a:pt x="64007" y="0"/>
                </a:lnTo>
                <a:lnTo>
                  <a:pt x="68579" y="1523"/>
                </a:lnTo>
                <a:lnTo>
                  <a:pt x="73151" y="6095"/>
                </a:lnTo>
                <a:lnTo>
                  <a:pt x="76199" y="10667"/>
                </a:lnTo>
                <a:lnTo>
                  <a:pt x="79247" y="16763"/>
                </a:lnTo>
                <a:lnTo>
                  <a:pt x="82295" y="25907"/>
                </a:lnTo>
                <a:lnTo>
                  <a:pt x="86867" y="15239"/>
                </a:lnTo>
                <a:lnTo>
                  <a:pt x="91439" y="9143"/>
                </a:lnTo>
                <a:lnTo>
                  <a:pt x="96011" y="4571"/>
                </a:lnTo>
                <a:lnTo>
                  <a:pt x="99059" y="1523"/>
                </a:lnTo>
                <a:lnTo>
                  <a:pt x="105155" y="0"/>
                </a:lnTo>
                <a:lnTo>
                  <a:pt x="109727" y="0"/>
                </a:lnTo>
                <a:lnTo>
                  <a:pt x="118871" y="0"/>
                </a:lnTo>
                <a:lnTo>
                  <a:pt x="138136" y="46077"/>
                </a:lnTo>
                <a:lnTo>
                  <a:pt x="138683" y="60959"/>
                </a:lnTo>
                <a:lnTo>
                  <a:pt x="138683" y="85201"/>
                </a:lnTo>
                <a:lnTo>
                  <a:pt x="138683" y="109727"/>
                </a:lnTo>
                <a:lnTo>
                  <a:pt x="138683" y="134254"/>
                </a:lnTo>
                <a:lnTo>
                  <a:pt x="138683" y="158495"/>
                </a:lnTo>
                <a:lnTo>
                  <a:pt x="130682" y="158495"/>
                </a:lnTo>
                <a:lnTo>
                  <a:pt x="122681" y="158495"/>
                </a:lnTo>
                <a:lnTo>
                  <a:pt x="114680" y="158495"/>
                </a:lnTo>
                <a:lnTo>
                  <a:pt x="106679" y="158495"/>
                </a:lnTo>
                <a:lnTo>
                  <a:pt x="106679" y="136540"/>
                </a:lnTo>
                <a:lnTo>
                  <a:pt x="106679" y="57911"/>
                </a:lnTo>
                <a:lnTo>
                  <a:pt x="105155" y="54863"/>
                </a:lnTo>
                <a:lnTo>
                  <a:pt x="102107" y="48767"/>
                </a:lnTo>
                <a:lnTo>
                  <a:pt x="100583" y="45719"/>
                </a:lnTo>
                <a:lnTo>
                  <a:pt x="97535" y="45719"/>
                </a:lnTo>
                <a:lnTo>
                  <a:pt x="92963" y="45719"/>
                </a:lnTo>
                <a:lnTo>
                  <a:pt x="89915" y="48767"/>
                </a:lnTo>
                <a:lnTo>
                  <a:pt x="88391" y="53339"/>
                </a:lnTo>
                <a:lnTo>
                  <a:pt x="85343" y="59435"/>
                </a:lnTo>
                <a:lnTo>
                  <a:pt x="85343" y="158495"/>
                </a:lnTo>
                <a:lnTo>
                  <a:pt x="77342" y="158495"/>
                </a:lnTo>
                <a:lnTo>
                  <a:pt x="69341" y="158495"/>
                </a:lnTo>
                <a:lnTo>
                  <a:pt x="61340" y="158495"/>
                </a:lnTo>
                <a:lnTo>
                  <a:pt x="53339" y="158495"/>
                </a:lnTo>
                <a:lnTo>
                  <a:pt x="53339" y="137017"/>
                </a:lnTo>
                <a:lnTo>
                  <a:pt x="53339" y="59435"/>
                </a:lnTo>
                <a:lnTo>
                  <a:pt x="51815" y="54863"/>
                </a:lnTo>
                <a:lnTo>
                  <a:pt x="50291" y="51815"/>
                </a:lnTo>
                <a:lnTo>
                  <a:pt x="48767" y="48767"/>
                </a:lnTo>
                <a:lnTo>
                  <a:pt x="47243" y="47243"/>
                </a:lnTo>
                <a:lnTo>
                  <a:pt x="45719" y="45719"/>
                </a:lnTo>
                <a:lnTo>
                  <a:pt x="44195" y="45719"/>
                </a:lnTo>
                <a:lnTo>
                  <a:pt x="39623" y="45719"/>
                </a:lnTo>
                <a:lnTo>
                  <a:pt x="36575" y="48767"/>
                </a:lnTo>
                <a:lnTo>
                  <a:pt x="35051" y="53339"/>
                </a:lnTo>
                <a:lnTo>
                  <a:pt x="33051" y="58245"/>
                </a:lnTo>
                <a:lnTo>
                  <a:pt x="31622" y="64007"/>
                </a:lnTo>
                <a:lnTo>
                  <a:pt x="30765" y="70913"/>
                </a:lnTo>
                <a:lnTo>
                  <a:pt x="30479" y="79247"/>
                </a:lnTo>
                <a:lnTo>
                  <a:pt x="30479" y="98917"/>
                </a:lnTo>
                <a:lnTo>
                  <a:pt x="30479" y="118871"/>
                </a:lnTo>
                <a:lnTo>
                  <a:pt x="30479" y="138826"/>
                </a:lnTo>
                <a:lnTo>
                  <a:pt x="30479" y="158495"/>
                </a:lnTo>
                <a:lnTo>
                  <a:pt x="23360" y="158495"/>
                </a:lnTo>
                <a:lnTo>
                  <a:pt x="15811" y="158495"/>
                </a:lnTo>
                <a:lnTo>
                  <a:pt x="7977" y="158495"/>
                </a:lnTo>
                <a:lnTo>
                  <a:pt x="0" y="158495"/>
                </a:lnTo>
                <a:lnTo>
                  <a:pt x="0" y="119633"/>
                </a:lnTo>
                <a:lnTo>
                  <a:pt x="0" y="80771"/>
                </a:lnTo>
                <a:lnTo>
                  <a:pt x="0" y="41909"/>
                </a:lnTo>
                <a:lnTo>
                  <a:pt x="0" y="3047"/>
                </a:lnTo>
                <a:lnTo>
                  <a:pt x="7096" y="3047"/>
                </a:lnTo>
                <a:lnTo>
                  <a:pt x="14477" y="3047"/>
                </a:lnTo>
                <a:lnTo>
                  <a:pt x="21859" y="3047"/>
                </a:lnTo>
                <a:lnTo>
                  <a:pt x="28955" y="3047"/>
                </a:lnTo>
                <a:lnTo>
                  <a:pt x="28955" y="10667"/>
                </a:lnTo>
                <a:lnTo>
                  <a:pt x="28955" y="18287"/>
                </a:lnTo>
                <a:lnTo>
                  <a:pt x="28955" y="25907"/>
                </a:lnTo>
                <a:lnTo>
                  <a:pt x="33527" y="16763"/>
                </a:lnTo>
                <a:lnTo>
                  <a:pt x="38099" y="9143"/>
                </a:lnTo>
                <a:lnTo>
                  <a:pt x="41147" y="6095"/>
                </a:lnTo>
                <a:lnTo>
                  <a:pt x="45719" y="1523"/>
                </a:lnTo>
                <a:lnTo>
                  <a:pt x="51815" y="0"/>
                </a:lnTo>
                <a:lnTo>
                  <a:pt x="57911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688469" y="1812035"/>
            <a:ext cx="83820" cy="48895"/>
          </a:xfrm>
          <a:custGeom>
            <a:avLst/>
            <a:gdLst/>
            <a:ahLst/>
            <a:cxnLst/>
            <a:rect l="l" t="t" r="r" b="b"/>
            <a:pathLst>
              <a:path w="83819" h="48894">
                <a:moveTo>
                  <a:pt x="0" y="0"/>
                </a:moveTo>
                <a:lnTo>
                  <a:pt x="20597" y="0"/>
                </a:lnTo>
                <a:lnTo>
                  <a:pt x="41338" y="0"/>
                </a:lnTo>
                <a:lnTo>
                  <a:pt x="62364" y="0"/>
                </a:lnTo>
                <a:lnTo>
                  <a:pt x="83819" y="0"/>
                </a:lnTo>
                <a:lnTo>
                  <a:pt x="83819" y="12334"/>
                </a:lnTo>
                <a:lnTo>
                  <a:pt x="83819" y="24383"/>
                </a:lnTo>
                <a:lnTo>
                  <a:pt x="83819" y="36433"/>
                </a:lnTo>
                <a:lnTo>
                  <a:pt x="83819" y="48767"/>
                </a:lnTo>
                <a:lnTo>
                  <a:pt x="62364" y="48767"/>
                </a:lnTo>
                <a:lnTo>
                  <a:pt x="41338" y="48767"/>
                </a:lnTo>
                <a:lnTo>
                  <a:pt x="20597" y="48767"/>
                </a:lnTo>
                <a:lnTo>
                  <a:pt x="0" y="48767"/>
                </a:lnTo>
                <a:lnTo>
                  <a:pt x="0" y="36433"/>
                </a:lnTo>
                <a:lnTo>
                  <a:pt x="0" y="24383"/>
                </a:lnTo>
                <a:lnTo>
                  <a:pt x="0" y="12334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29974" y="1764791"/>
            <a:ext cx="86995" cy="215265"/>
          </a:xfrm>
          <a:custGeom>
            <a:avLst/>
            <a:gdLst/>
            <a:ahLst/>
            <a:cxnLst/>
            <a:rect l="l" t="t" r="r" b="b"/>
            <a:pathLst>
              <a:path w="86994" h="215264">
                <a:moveTo>
                  <a:pt x="0" y="0"/>
                </a:moveTo>
                <a:lnTo>
                  <a:pt x="8000" y="0"/>
                </a:lnTo>
                <a:lnTo>
                  <a:pt x="16001" y="0"/>
                </a:lnTo>
                <a:lnTo>
                  <a:pt x="24002" y="0"/>
                </a:lnTo>
                <a:lnTo>
                  <a:pt x="32003" y="0"/>
                </a:lnTo>
                <a:lnTo>
                  <a:pt x="32003" y="19669"/>
                </a:lnTo>
                <a:lnTo>
                  <a:pt x="32003" y="39623"/>
                </a:lnTo>
                <a:lnTo>
                  <a:pt x="32003" y="59578"/>
                </a:lnTo>
                <a:lnTo>
                  <a:pt x="32003" y="79247"/>
                </a:lnTo>
                <a:lnTo>
                  <a:pt x="36575" y="70103"/>
                </a:lnTo>
                <a:lnTo>
                  <a:pt x="39623" y="64007"/>
                </a:lnTo>
                <a:lnTo>
                  <a:pt x="44195" y="60959"/>
                </a:lnTo>
                <a:lnTo>
                  <a:pt x="48767" y="57911"/>
                </a:lnTo>
                <a:lnTo>
                  <a:pt x="53339" y="56387"/>
                </a:lnTo>
                <a:lnTo>
                  <a:pt x="59435" y="56387"/>
                </a:lnTo>
                <a:lnTo>
                  <a:pt x="67055" y="56387"/>
                </a:lnTo>
                <a:lnTo>
                  <a:pt x="86320" y="101822"/>
                </a:lnTo>
                <a:lnTo>
                  <a:pt x="86867" y="115823"/>
                </a:lnTo>
                <a:lnTo>
                  <a:pt x="86867" y="140946"/>
                </a:lnTo>
                <a:lnTo>
                  <a:pt x="86867" y="165925"/>
                </a:lnTo>
                <a:lnTo>
                  <a:pt x="86867" y="190619"/>
                </a:lnTo>
                <a:lnTo>
                  <a:pt x="86867" y="214883"/>
                </a:lnTo>
                <a:lnTo>
                  <a:pt x="78866" y="214883"/>
                </a:lnTo>
                <a:lnTo>
                  <a:pt x="70865" y="214883"/>
                </a:lnTo>
                <a:lnTo>
                  <a:pt x="62864" y="214883"/>
                </a:lnTo>
                <a:lnTo>
                  <a:pt x="54863" y="214883"/>
                </a:lnTo>
                <a:lnTo>
                  <a:pt x="54863" y="193405"/>
                </a:lnTo>
                <a:lnTo>
                  <a:pt x="54863" y="112775"/>
                </a:lnTo>
                <a:lnTo>
                  <a:pt x="51815" y="108203"/>
                </a:lnTo>
                <a:lnTo>
                  <a:pt x="50291" y="105155"/>
                </a:lnTo>
                <a:lnTo>
                  <a:pt x="47243" y="102107"/>
                </a:lnTo>
                <a:lnTo>
                  <a:pt x="44195" y="102107"/>
                </a:lnTo>
                <a:lnTo>
                  <a:pt x="41147" y="102107"/>
                </a:lnTo>
                <a:lnTo>
                  <a:pt x="32003" y="140207"/>
                </a:lnTo>
                <a:lnTo>
                  <a:pt x="32003" y="158734"/>
                </a:lnTo>
                <a:lnTo>
                  <a:pt x="32003" y="177545"/>
                </a:lnTo>
                <a:lnTo>
                  <a:pt x="32003" y="196357"/>
                </a:lnTo>
                <a:lnTo>
                  <a:pt x="32003" y="214883"/>
                </a:lnTo>
                <a:lnTo>
                  <a:pt x="24002" y="214883"/>
                </a:lnTo>
                <a:lnTo>
                  <a:pt x="16001" y="214883"/>
                </a:lnTo>
                <a:lnTo>
                  <a:pt x="8000" y="214883"/>
                </a:lnTo>
                <a:lnTo>
                  <a:pt x="0" y="214883"/>
                </a:lnTo>
                <a:lnTo>
                  <a:pt x="0" y="161162"/>
                </a:lnTo>
                <a:lnTo>
                  <a:pt x="0" y="107441"/>
                </a:lnTo>
                <a:lnTo>
                  <a:pt x="0" y="5372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09093" y="1761744"/>
            <a:ext cx="66040" cy="218440"/>
          </a:xfrm>
          <a:custGeom>
            <a:avLst/>
            <a:gdLst/>
            <a:ahLst/>
            <a:cxnLst/>
            <a:rect l="l" t="t" r="r" b="b"/>
            <a:pathLst>
              <a:path w="66039" h="218439">
                <a:moveTo>
                  <a:pt x="39623" y="0"/>
                </a:moveTo>
                <a:lnTo>
                  <a:pt x="45600" y="0"/>
                </a:lnTo>
                <a:lnTo>
                  <a:pt x="52006" y="0"/>
                </a:lnTo>
                <a:lnTo>
                  <a:pt x="58697" y="0"/>
                </a:lnTo>
                <a:lnTo>
                  <a:pt x="65531" y="0"/>
                </a:lnTo>
                <a:lnTo>
                  <a:pt x="65531" y="53982"/>
                </a:lnTo>
                <a:lnTo>
                  <a:pt x="65531" y="108394"/>
                </a:lnTo>
                <a:lnTo>
                  <a:pt x="65531" y="163091"/>
                </a:lnTo>
                <a:lnTo>
                  <a:pt x="65531" y="217931"/>
                </a:lnTo>
                <a:lnTo>
                  <a:pt x="57530" y="217931"/>
                </a:lnTo>
                <a:lnTo>
                  <a:pt x="49529" y="217931"/>
                </a:lnTo>
                <a:lnTo>
                  <a:pt x="41528" y="217931"/>
                </a:lnTo>
                <a:lnTo>
                  <a:pt x="33527" y="217931"/>
                </a:lnTo>
                <a:lnTo>
                  <a:pt x="33527" y="182260"/>
                </a:lnTo>
                <a:lnTo>
                  <a:pt x="33527" y="146303"/>
                </a:lnTo>
                <a:lnTo>
                  <a:pt x="33527" y="110347"/>
                </a:lnTo>
                <a:lnTo>
                  <a:pt x="33527" y="74675"/>
                </a:lnTo>
                <a:lnTo>
                  <a:pt x="28955" y="82295"/>
                </a:lnTo>
                <a:lnTo>
                  <a:pt x="22859" y="88391"/>
                </a:lnTo>
                <a:lnTo>
                  <a:pt x="18287" y="92963"/>
                </a:lnTo>
                <a:lnTo>
                  <a:pt x="13715" y="97535"/>
                </a:lnTo>
                <a:lnTo>
                  <a:pt x="7619" y="102107"/>
                </a:lnTo>
                <a:lnTo>
                  <a:pt x="0" y="106679"/>
                </a:lnTo>
                <a:lnTo>
                  <a:pt x="0" y="94106"/>
                </a:lnTo>
                <a:lnTo>
                  <a:pt x="0" y="81533"/>
                </a:lnTo>
                <a:lnTo>
                  <a:pt x="0" y="68960"/>
                </a:lnTo>
                <a:lnTo>
                  <a:pt x="0" y="56387"/>
                </a:lnTo>
                <a:lnTo>
                  <a:pt x="7691" y="51530"/>
                </a:lnTo>
                <a:lnTo>
                  <a:pt x="33908" y="17906"/>
                </a:lnTo>
                <a:lnTo>
                  <a:pt x="37052" y="9096"/>
                </a:lnTo>
                <a:lnTo>
                  <a:pt x="39623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86721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86362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786006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985650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186818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386462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787018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986662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86306" y="12580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385950" y="1258061"/>
            <a:ext cx="97790" cy="0"/>
          </a:xfrm>
          <a:custGeom>
            <a:avLst/>
            <a:gdLst/>
            <a:ahLst/>
            <a:cxnLst/>
            <a:rect l="l" t="t" r="r" b="b"/>
            <a:pathLst>
              <a:path w="97789" h="0">
                <a:moveTo>
                  <a:pt x="0" y="0"/>
                </a:moveTo>
                <a:lnTo>
                  <a:pt x="97535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190365" y="682751"/>
            <a:ext cx="3395471" cy="57591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515990" y="4570476"/>
            <a:ext cx="643255" cy="219710"/>
          </a:xfrm>
          <a:custGeom>
            <a:avLst/>
            <a:gdLst/>
            <a:ahLst/>
            <a:cxnLst/>
            <a:rect l="l" t="t" r="r" b="b"/>
            <a:pathLst>
              <a:path w="643254" h="219710">
                <a:moveTo>
                  <a:pt x="502919" y="219455"/>
                </a:moveTo>
                <a:lnTo>
                  <a:pt x="502919" y="160019"/>
                </a:lnTo>
                <a:lnTo>
                  <a:pt x="469391" y="160019"/>
                </a:lnTo>
                <a:lnTo>
                  <a:pt x="469391" y="219455"/>
                </a:lnTo>
                <a:lnTo>
                  <a:pt x="502919" y="219455"/>
                </a:lnTo>
                <a:close/>
              </a:path>
              <a:path w="643254" h="219710">
                <a:moveTo>
                  <a:pt x="240791" y="172211"/>
                </a:moveTo>
                <a:lnTo>
                  <a:pt x="240791" y="123443"/>
                </a:lnTo>
                <a:lnTo>
                  <a:pt x="156971" y="123443"/>
                </a:lnTo>
                <a:lnTo>
                  <a:pt x="156971" y="172211"/>
                </a:lnTo>
                <a:lnTo>
                  <a:pt x="240791" y="172211"/>
                </a:lnTo>
                <a:close/>
              </a:path>
              <a:path w="643254" h="219710">
                <a:moveTo>
                  <a:pt x="451103" y="219455"/>
                </a:moveTo>
                <a:lnTo>
                  <a:pt x="451103" y="121919"/>
                </a:lnTo>
                <a:lnTo>
                  <a:pt x="450770" y="107037"/>
                </a:lnTo>
                <a:lnTo>
                  <a:pt x="438911" y="65531"/>
                </a:lnTo>
                <a:lnTo>
                  <a:pt x="432815" y="59435"/>
                </a:lnTo>
                <a:lnTo>
                  <a:pt x="417575" y="59435"/>
                </a:lnTo>
                <a:lnTo>
                  <a:pt x="403859" y="68579"/>
                </a:lnTo>
                <a:lnTo>
                  <a:pt x="399287" y="76199"/>
                </a:lnTo>
                <a:lnTo>
                  <a:pt x="394715" y="86867"/>
                </a:lnTo>
                <a:lnTo>
                  <a:pt x="393191" y="77723"/>
                </a:lnTo>
                <a:lnTo>
                  <a:pt x="390143" y="71627"/>
                </a:lnTo>
                <a:lnTo>
                  <a:pt x="385571" y="67055"/>
                </a:lnTo>
                <a:lnTo>
                  <a:pt x="382523" y="62483"/>
                </a:lnTo>
                <a:lnTo>
                  <a:pt x="376427" y="59435"/>
                </a:lnTo>
                <a:lnTo>
                  <a:pt x="364235" y="59435"/>
                </a:lnTo>
                <a:lnTo>
                  <a:pt x="355091" y="65531"/>
                </a:lnTo>
                <a:lnTo>
                  <a:pt x="350519" y="70103"/>
                </a:lnTo>
                <a:lnTo>
                  <a:pt x="345947" y="76199"/>
                </a:lnTo>
                <a:lnTo>
                  <a:pt x="341375" y="86867"/>
                </a:lnTo>
                <a:lnTo>
                  <a:pt x="341375" y="64007"/>
                </a:lnTo>
                <a:lnTo>
                  <a:pt x="312419" y="64007"/>
                </a:lnTo>
                <a:lnTo>
                  <a:pt x="312419" y="219455"/>
                </a:lnTo>
                <a:lnTo>
                  <a:pt x="344423" y="219455"/>
                </a:lnTo>
                <a:lnTo>
                  <a:pt x="344423" y="140207"/>
                </a:lnTo>
                <a:lnTo>
                  <a:pt x="344685" y="131659"/>
                </a:lnTo>
                <a:lnTo>
                  <a:pt x="353567" y="106679"/>
                </a:lnTo>
                <a:lnTo>
                  <a:pt x="358139" y="106679"/>
                </a:lnTo>
                <a:lnTo>
                  <a:pt x="361187" y="108203"/>
                </a:lnTo>
                <a:lnTo>
                  <a:pt x="362711" y="109727"/>
                </a:lnTo>
                <a:lnTo>
                  <a:pt x="365759" y="115823"/>
                </a:lnTo>
                <a:lnTo>
                  <a:pt x="365759" y="219455"/>
                </a:lnTo>
                <a:lnTo>
                  <a:pt x="397763" y="219455"/>
                </a:lnTo>
                <a:lnTo>
                  <a:pt x="397763" y="128015"/>
                </a:lnTo>
                <a:lnTo>
                  <a:pt x="399287" y="118871"/>
                </a:lnTo>
                <a:lnTo>
                  <a:pt x="400811" y="114299"/>
                </a:lnTo>
                <a:lnTo>
                  <a:pt x="403859" y="109727"/>
                </a:lnTo>
                <a:lnTo>
                  <a:pt x="406907" y="106679"/>
                </a:lnTo>
                <a:lnTo>
                  <a:pt x="413003" y="106679"/>
                </a:lnTo>
                <a:lnTo>
                  <a:pt x="416051" y="109727"/>
                </a:lnTo>
                <a:lnTo>
                  <a:pt x="420623" y="123443"/>
                </a:lnTo>
                <a:lnTo>
                  <a:pt x="420623" y="219455"/>
                </a:lnTo>
                <a:lnTo>
                  <a:pt x="451103" y="219455"/>
                </a:lnTo>
                <a:close/>
              </a:path>
              <a:path w="643254" h="219710">
                <a:moveTo>
                  <a:pt x="240791" y="99059"/>
                </a:moveTo>
                <a:lnTo>
                  <a:pt x="240791" y="51815"/>
                </a:lnTo>
                <a:lnTo>
                  <a:pt x="156971" y="51815"/>
                </a:lnTo>
                <a:lnTo>
                  <a:pt x="156971" y="99059"/>
                </a:lnTo>
                <a:lnTo>
                  <a:pt x="240791" y="99059"/>
                </a:lnTo>
                <a:close/>
              </a:path>
              <a:path w="643254" h="219710">
                <a:moveTo>
                  <a:pt x="30479" y="219455"/>
                </a:moveTo>
                <a:lnTo>
                  <a:pt x="30479" y="4571"/>
                </a:lnTo>
                <a:lnTo>
                  <a:pt x="0" y="4571"/>
                </a:lnTo>
                <a:lnTo>
                  <a:pt x="0" y="219455"/>
                </a:lnTo>
                <a:lnTo>
                  <a:pt x="30479" y="219455"/>
                </a:lnTo>
                <a:close/>
              </a:path>
              <a:path w="643254" h="219710">
                <a:moveTo>
                  <a:pt x="85343" y="219455"/>
                </a:moveTo>
                <a:lnTo>
                  <a:pt x="85343" y="120395"/>
                </a:lnTo>
                <a:lnTo>
                  <a:pt x="85010" y="105751"/>
                </a:lnTo>
                <a:lnTo>
                  <a:pt x="73151" y="65531"/>
                </a:lnTo>
                <a:lnTo>
                  <a:pt x="67055" y="59435"/>
                </a:lnTo>
                <a:lnTo>
                  <a:pt x="51815" y="59435"/>
                </a:lnTo>
                <a:lnTo>
                  <a:pt x="42671" y="65531"/>
                </a:lnTo>
                <a:lnTo>
                  <a:pt x="39623" y="68579"/>
                </a:lnTo>
                <a:lnTo>
                  <a:pt x="35051" y="74675"/>
                </a:lnTo>
                <a:lnTo>
                  <a:pt x="30479" y="83819"/>
                </a:lnTo>
                <a:lnTo>
                  <a:pt x="30479" y="144779"/>
                </a:lnTo>
                <a:lnTo>
                  <a:pt x="30741" y="135088"/>
                </a:lnTo>
                <a:lnTo>
                  <a:pt x="31432" y="126682"/>
                </a:lnTo>
                <a:lnTo>
                  <a:pt x="32408" y="119705"/>
                </a:lnTo>
                <a:lnTo>
                  <a:pt x="33527" y="114299"/>
                </a:lnTo>
                <a:lnTo>
                  <a:pt x="36575" y="109727"/>
                </a:lnTo>
                <a:lnTo>
                  <a:pt x="39623" y="106679"/>
                </a:lnTo>
                <a:lnTo>
                  <a:pt x="47243" y="106679"/>
                </a:lnTo>
                <a:lnTo>
                  <a:pt x="50291" y="108203"/>
                </a:lnTo>
                <a:lnTo>
                  <a:pt x="53339" y="117347"/>
                </a:lnTo>
                <a:lnTo>
                  <a:pt x="54863" y="123443"/>
                </a:lnTo>
                <a:lnTo>
                  <a:pt x="54863" y="219455"/>
                </a:lnTo>
                <a:lnTo>
                  <a:pt x="85343" y="219455"/>
                </a:lnTo>
                <a:close/>
              </a:path>
              <a:path w="643254" h="219710">
                <a:moveTo>
                  <a:pt x="643127" y="219455"/>
                </a:moveTo>
                <a:lnTo>
                  <a:pt x="643127" y="0"/>
                </a:lnTo>
                <a:lnTo>
                  <a:pt x="617219" y="0"/>
                </a:lnTo>
                <a:lnTo>
                  <a:pt x="614648" y="9977"/>
                </a:lnTo>
                <a:lnTo>
                  <a:pt x="611504" y="19240"/>
                </a:lnTo>
                <a:lnTo>
                  <a:pt x="586573" y="53054"/>
                </a:lnTo>
                <a:lnTo>
                  <a:pt x="579119" y="57911"/>
                </a:lnTo>
                <a:lnTo>
                  <a:pt x="579119" y="106679"/>
                </a:lnTo>
                <a:lnTo>
                  <a:pt x="586739" y="103631"/>
                </a:lnTo>
                <a:lnTo>
                  <a:pt x="591311" y="99059"/>
                </a:lnTo>
                <a:lnTo>
                  <a:pt x="597407" y="94487"/>
                </a:lnTo>
                <a:lnTo>
                  <a:pt x="601979" y="89915"/>
                </a:lnTo>
                <a:lnTo>
                  <a:pt x="606551" y="83819"/>
                </a:lnTo>
                <a:lnTo>
                  <a:pt x="611123" y="76199"/>
                </a:lnTo>
                <a:lnTo>
                  <a:pt x="611123" y="219455"/>
                </a:lnTo>
                <a:lnTo>
                  <a:pt x="643127" y="219455"/>
                </a:lnTo>
                <a:close/>
              </a:path>
            </a:pathLst>
          </a:custGeom>
          <a:solidFill>
            <a:srgbClr val="7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985381" y="4730495"/>
            <a:ext cx="33655" cy="59690"/>
          </a:xfrm>
          <a:custGeom>
            <a:avLst/>
            <a:gdLst/>
            <a:ahLst/>
            <a:cxnLst/>
            <a:rect l="l" t="t" r="r" b="b"/>
            <a:pathLst>
              <a:path w="33654" h="59689">
                <a:moveTo>
                  <a:pt x="0" y="0"/>
                </a:moveTo>
                <a:lnTo>
                  <a:pt x="8882" y="0"/>
                </a:lnTo>
                <a:lnTo>
                  <a:pt x="17335" y="0"/>
                </a:lnTo>
                <a:lnTo>
                  <a:pt x="25503" y="0"/>
                </a:lnTo>
                <a:lnTo>
                  <a:pt x="33527" y="0"/>
                </a:lnTo>
                <a:lnTo>
                  <a:pt x="33527" y="14858"/>
                </a:lnTo>
                <a:lnTo>
                  <a:pt x="33527" y="29717"/>
                </a:lnTo>
                <a:lnTo>
                  <a:pt x="33527" y="44576"/>
                </a:lnTo>
                <a:lnTo>
                  <a:pt x="33527" y="59435"/>
                </a:lnTo>
                <a:lnTo>
                  <a:pt x="25503" y="59435"/>
                </a:lnTo>
                <a:lnTo>
                  <a:pt x="17335" y="59435"/>
                </a:lnTo>
                <a:lnTo>
                  <a:pt x="8882" y="59435"/>
                </a:lnTo>
                <a:lnTo>
                  <a:pt x="0" y="59435"/>
                </a:lnTo>
                <a:lnTo>
                  <a:pt x="0" y="44576"/>
                </a:lnTo>
                <a:lnTo>
                  <a:pt x="0" y="29717"/>
                </a:lnTo>
                <a:lnTo>
                  <a:pt x="0" y="1485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672962" y="4693920"/>
            <a:ext cx="83820" cy="48895"/>
          </a:xfrm>
          <a:custGeom>
            <a:avLst/>
            <a:gdLst/>
            <a:ahLst/>
            <a:cxnLst/>
            <a:rect l="l" t="t" r="r" b="b"/>
            <a:pathLst>
              <a:path w="83820" h="48895">
                <a:moveTo>
                  <a:pt x="0" y="0"/>
                </a:moveTo>
                <a:lnTo>
                  <a:pt x="20812" y="0"/>
                </a:lnTo>
                <a:lnTo>
                  <a:pt x="41909" y="0"/>
                </a:lnTo>
                <a:lnTo>
                  <a:pt x="63007" y="0"/>
                </a:lnTo>
                <a:lnTo>
                  <a:pt x="83819" y="0"/>
                </a:lnTo>
                <a:lnTo>
                  <a:pt x="83819" y="12334"/>
                </a:lnTo>
                <a:lnTo>
                  <a:pt x="83819" y="24383"/>
                </a:lnTo>
                <a:lnTo>
                  <a:pt x="83819" y="36433"/>
                </a:lnTo>
                <a:lnTo>
                  <a:pt x="83819" y="48767"/>
                </a:lnTo>
                <a:lnTo>
                  <a:pt x="63007" y="48767"/>
                </a:lnTo>
                <a:lnTo>
                  <a:pt x="41909" y="48767"/>
                </a:lnTo>
                <a:lnTo>
                  <a:pt x="20812" y="48767"/>
                </a:lnTo>
                <a:lnTo>
                  <a:pt x="0" y="48767"/>
                </a:lnTo>
                <a:lnTo>
                  <a:pt x="0" y="36433"/>
                </a:lnTo>
                <a:lnTo>
                  <a:pt x="0" y="24383"/>
                </a:lnTo>
                <a:lnTo>
                  <a:pt x="0" y="12334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828409" y="4629911"/>
            <a:ext cx="139065" cy="160020"/>
          </a:xfrm>
          <a:custGeom>
            <a:avLst/>
            <a:gdLst/>
            <a:ahLst/>
            <a:cxnLst/>
            <a:rect l="l" t="t" r="r" b="b"/>
            <a:pathLst>
              <a:path w="139065" h="160020">
                <a:moveTo>
                  <a:pt x="57911" y="0"/>
                </a:moveTo>
                <a:lnTo>
                  <a:pt x="64007" y="0"/>
                </a:lnTo>
                <a:lnTo>
                  <a:pt x="70103" y="3047"/>
                </a:lnTo>
                <a:lnTo>
                  <a:pt x="73151" y="7619"/>
                </a:lnTo>
                <a:lnTo>
                  <a:pt x="77723" y="12191"/>
                </a:lnTo>
                <a:lnTo>
                  <a:pt x="80771" y="18287"/>
                </a:lnTo>
                <a:lnTo>
                  <a:pt x="82295" y="27431"/>
                </a:lnTo>
                <a:lnTo>
                  <a:pt x="86867" y="16763"/>
                </a:lnTo>
                <a:lnTo>
                  <a:pt x="91439" y="9143"/>
                </a:lnTo>
                <a:lnTo>
                  <a:pt x="96011" y="6095"/>
                </a:lnTo>
                <a:lnTo>
                  <a:pt x="100583" y="3047"/>
                </a:lnTo>
                <a:lnTo>
                  <a:pt x="105155" y="0"/>
                </a:lnTo>
                <a:lnTo>
                  <a:pt x="111251" y="0"/>
                </a:lnTo>
                <a:lnTo>
                  <a:pt x="120395" y="0"/>
                </a:lnTo>
                <a:lnTo>
                  <a:pt x="137159" y="34861"/>
                </a:lnTo>
                <a:lnTo>
                  <a:pt x="138683" y="62483"/>
                </a:lnTo>
                <a:lnTo>
                  <a:pt x="138683" y="86725"/>
                </a:lnTo>
                <a:lnTo>
                  <a:pt x="138683" y="111251"/>
                </a:lnTo>
                <a:lnTo>
                  <a:pt x="138683" y="135778"/>
                </a:lnTo>
                <a:lnTo>
                  <a:pt x="138683" y="160019"/>
                </a:lnTo>
                <a:lnTo>
                  <a:pt x="130706" y="160019"/>
                </a:lnTo>
                <a:lnTo>
                  <a:pt x="122872" y="160019"/>
                </a:lnTo>
                <a:lnTo>
                  <a:pt x="115323" y="160019"/>
                </a:lnTo>
                <a:lnTo>
                  <a:pt x="108203" y="160019"/>
                </a:lnTo>
                <a:lnTo>
                  <a:pt x="108203" y="138064"/>
                </a:lnTo>
                <a:lnTo>
                  <a:pt x="108203" y="115823"/>
                </a:lnTo>
                <a:lnTo>
                  <a:pt x="108203" y="93583"/>
                </a:lnTo>
                <a:lnTo>
                  <a:pt x="108203" y="71627"/>
                </a:lnTo>
                <a:lnTo>
                  <a:pt x="108203" y="64007"/>
                </a:lnTo>
                <a:lnTo>
                  <a:pt x="106679" y="59435"/>
                </a:lnTo>
                <a:lnTo>
                  <a:pt x="105155" y="54863"/>
                </a:lnTo>
                <a:lnTo>
                  <a:pt x="103631" y="50291"/>
                </a:lnTo>
                <a:lnTo>
                  <a:pt x="100583" y="47243"/>
                </a:lnTo>
                <a:lnTo>
                  <a:pt x="97535" y="47243"/>
                </a:lnTo>
                <a:lnTo>
                  <a:pt x="94487" y="47243"/>
                </a:lnTo>
                <a:lnTo>
                  <a:pt x="91439" y="50291"/>
                </a:lnTo>
                <a:lnTo>
                  <a:pt x="88391" y="54863"/>
                </a:lnTo>
                <a:lnTo>
                  <a:pt x="86867" y="59435"/>
                </a:lnTo>
                <a:lnTo>
                  <a:pt x="85343" y="68579"/>
                </a:lnTo>
                <a:lnTo>
                  <a:pt x="85343" y="79247"/>
                </a:lnTo>
                <a:lnTo>
                  <a:pt x="85343" y="99583"/>
                </a:lnTo>
                <a:lnTo>
                  <a:pt x="85343" y="119633"/>
                </a:lnTo>
                <a:lnTo>
                  <a:pt x="85343" y="139684"/>
                </a:lnTo>
                <a:lnTo>
                  <a:pt x="85343" y="160019"/>
                </a:lnTo>
                <a:lnTo>
                  <a:pt x="77342" y="160019"/>
                </a:lnTo>
                <a:lnTo>
                  <a:pt x="69341" y="160019"/>
                </a:lnTo>
                <a:lnTo>
                  <a:pt x="61340" y="160019"/>
                </a:lnTo>
                <a:lnTo>
                  <a:pt x="53339" y="160019"/>
                </a:lnTo>
                <a:lnTo>
                  <a:pt x="53339" y="138326"/>
                </a:lnTo>
                <a:lnTo>
                  <a:pt x="53339" y="56387"/>
                </a:lnTo>
                <a:lnTo>
                  <a:pt x="51815" y="53339"/>
                </a:lnTo>
                <a:lnTo>
                  <a:pt x="50291" y="50291"/>
                </a:lnTo>
                <a:lnTo>
                  <a:pt x="48767" y="48767"/>
                </a:lnTo>
                <a:lnTo>
                  <a:pt x="45719" y="47243"/>
                </a:lnTo>
                <a:lnTo>
                  <a:pt x="44195" y="47243"/>
                </a:lnTo>
                <a:lnTo>
                  <a:pt x="41147" y="47243"/>
                </a:lnTo>
                <a:lnTo>
                  <a:pt x="32003" y="80771"/>
                </a:lnTo>
                <a:lnTo>
                  <a:pt x="32003" y="100441"/>
                </a:lnTo>
                <a:lnTo>
                  <a:pt x="32003" y="120395"/>
                </a:lnTo>
                <a:lnTo>
                  <a:pt x="32003" y="140350"/>
                </a:lnTo>
                <a:lnTo>
                  <a:pt x="32003" y="160019"/>
                </a:lnTo>
                <a:lnTo>
                  <a:pt x="24002" y="160019"/>
                </a:lnTo>
                <a:lnTo>
                  <a:pt x="16001" y="160019"/>
                </a:lnTo>
                <a:lnTo>
                  <a:pt x="8000" y="160019"/>
                </a:lnTo>
                <a:lnTo>
                  <a:pt x="0" y="160019"/>
                </a:lnTo>
                <a:lnTo>
                  <a:pt x="0" y="121157"/>
                </a:lnTo>
                <a:lnTo>
                  <a:pt x="0" y="82295"/>
                </a:lnTo>
                <a:lnTo>
                  <a:pt x="0" y="43433"/>
                </a:lnTo>
                <a:lnTo>
                  <a:pt x="0" y="4571"/>
                </a:lnTo>
                <a:lnTo>
                  <a:pt x="7739" y="4571"/>
                </a:lnTo>
                <a:lnTo>
                  <a:pt x="15049" y="4571"/>
                </a:lnTo>
                <a:lnTo>
                  <a:pt x="22074" y="4571"/>
                </a:lnTo>
                <a:lnTo>
                  <a:pt x="28955" y="4571"/>
                </a:lnTo>
                <a:lnTo>
                  <a:pt x="28955" y="12191"/>
                </a:lnTo>
                <a:lnTo>
                  <a:pt x="28955" y="19811"/>
                </a:lnTo>
                <a:lnTo>
                  <a:pt x="28955" y="27431"/>
                </a:lnTo>
                <a:lnTo>
                  <a:pt x="33527" y="16763"/>
                </a:lnTo>
                <a:lnTo>
                  <a:pt x="38099" y="10667"/>
                </a:lnTo>
                <a:lnTo>
                  <a:pt x="42671" y="6095"/>
                </a:lnTo>
                <a:lnTo>
                  <a:pt x="47243" y="3047"/>
                </a:lnTo>
                <a:lnTo>
                  <a:pt x="51815" y="0"/>
                </a:lnTo>
                <a:lnTo>
                  <a:pt x="57911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672962" y="4622291"/>
            <a:ext cx="83820" cy="47625"/>
          </a:xfrm>
          <a:custGeom>
            <a:avLst/>
            <a:gdLst/>
            <a:ahLst/>
            <a:cxnLst/>
            <a:rect l="l" t="t" r="r" b="b"/>
            <a:pathLst>
              <a:path w="83820" h="47625">
                <a:moveTo>
                  <a:pt x="0" y="0"/>
                </a:moveTo>
                <a:lnTo>
                  <a:pt x="20812" y="0"/>
                </a:lnTo>
                <a:lnTo>
                  <a:pt x="41909" y="0"/>
                </a:lnTo>
                <a:lnTo>
                  <a:pt x="63007" y="0"/>
                </a:lnTo>
                <a:lnTo>
                  <a:pt x="83819" y="0"/>
                </a:lnTo>
                <a:lnTo>
                  <a:pt x="83819" y="11668"/>
                </a:lnTo>
                <a:lnTo>
                  <a:pt x="83819" y="23621"/>
                </a:lnTo>
                <a:lnTo>
                  <a:pt x="83819" y="35575"/>
                </a:lnTo>
                <a:lnTo>
                  <a:pt x="83819" y="47243"/>
                </a:lnTo>
                <a:lnTo>
                  <a:pt x="63007" y="47243"/>
                </a:lnTo>
                <a:lnTo>
                  <a:pt x="41909" y="47243"/>
                </a:lnTo>
                <a:lnTo>
                  <a:pt x="20812" y="47243"/>
                </a:lnTo>
                <a:lnTo>
                  <a:pt x="0" y="47243"/>
                </a:lnTo>
                <a:lnTo>
                  <a:pt x="0" y="35575"/>
                </a:lnTo>
                <a:lnTo>
                  <a:pt x="0" y="23621"/>
                </a:lnTo>
                <a:lnTo>
                  <a:pt x="0" y="1166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515990" y="4575047"/>
            <a:ext cx="85725" cy="215265"/>
          </a:xfrm>
          <a:custGeom>
            <a:avLst/>
            <a:gdLst/>
            <a:ahLst/>
            <a:cxnLst/>
            <a:rect l="l" t="t" r="r" b="b"/>
            <a:pathLst>
              <a:path w="85725" h="215264">
                <a:moveTo>
                  <a:pt x="0" y="0"/>
                </a:moveTo>
                <a:lnTo>
                  <a:pt x="7119" y="0"/>
                </a:lnTo>
                <a:lnTo>
                  <a:pt x="14668" y="0"/>
                </a:lnTo>
                <a:lnTo>
                  <a:pt x="22502" y="0"/>
                </a:lnTo>
                <a:lnTo>
                  <a:pt x="30479" y="0"/>
                </a:lnTo>
                <a:lnTo>
                  <a:pt x="30479" y="19454"/>
                </a:lnTo>
                <a:lnTo>
                  <a:pt x="30479" y="39052"/>
                </a:lnTo>
                <a:lnTo>
                  <a:pt x="30479" y="58935"/>
                </a:lnTo>
                <a:lnTo>
                  <a:pt x="30479" y="79247"/>
                </a:lnTo>
                <a:lnTo>
                  <a:pt x="35051" y="70103"/>
                </a:lnTo>
                <a:lnTo>
                  <a:pt x="39623" y="64007"/>
                </a:lnTo>
                <a:lnTo>
                  <a:pt x="42671" y="60959"/>
                </a:lnTo>
                <a:lnTo>
                  <a:pt x="47243" y="57911"/>
                </a:lnTo>
                <a:lnTo>
                  <a:pt x="51815" y="54863"/>
                </a:lnTo>
                <a:lnTo>
                  <a:pt x="57911" y="54863"/>
                </a:lnTo>
                <a:lnTo>
                  <a:pt x="67055" y="54863"/>
                </a:lnTo>
                <a:lnTo>
                  <a:pt x="73151" y="60959"/>
                </a:lnTo>
                <a:lnTo>
                  <a:pt x="85010" y="101179"/>
                </a:lnTo>
                <a:lnTo>
                  <a:pt x="85343" y="115823"/>
                </a:lnTo>
                <a:lnTo>
                  <a:pt x="85343" y="140731"/>
                </a:lnTo>
                <a:lnTo>
                  <a:pt x="85343" y="165353"/>
                </a:lnTo>
                <a:lnTo>
                  <a:pt x="85343" y="189976"/>
                </a:lnTo>
                <a:lnTo>
                  <a:pt x="85343" y="214883"/>
                </a:lnTo>
                <a:lnTo>
                  <a:pt x="77581" y="214883"/>
                </a:lnTo>
                <a:lnTo>
                  <a:pt x="70103" y="214883"/>
                </a:lnTo>
                <a:lnTo>
                  <a:pt x="62626" y="214883"/>
                </a:lnTo>
                <a:lnTo>
                  <a:pt x="54863" y="214883"/>
                </a:lnTo>
                <a:lnTo>
                  <a:pt x="54863" y="193190"/>
                </a:lnTo>
                <a:lnTo>
                  <a:pt x="54863" y="171640"/>
                </a:lnTo>
                <a:lnTo>
                  <a:pt x="54863" y="150375"/>
                </a:lnTo>
                <a:lnTo>
                  <a:pt x="54863" y="129539"/>
                </a:lnTo>
                <a:lnTo>
                  <a:pt x="54863" y="118871"/>
                </a:lnTo>
                <a:lnTo>
                  <a:pt x="53339" y="112775"/>
                </a:lnTo>
                <a:lnTo>
                  <a:pt x="51815" y="108203"/>
                </a:lnTo>
                <a:lnTo>
                  <a:pt x="50291" y="103631"/>
                </a:lnTo>
                <a:lnTo>
                  <a:pt x="47243" y="102107"/>
                </a:lnTo>
                <a:lnTo>
                  <a:pt x="44195" y="102107"/>
                </a:lnTo>
                <a:lnTo>
                  <a:pt x="39623" y="102107"/>
                </a:lnTo>
                <a:lnTo>
                  <a:pt x="36575" y="105155"/>
                </a:lnTo>
                <a:lnTo>
                  <a:pt x="30479" y="140207"/>
                </a:lnTo>
                <a:lnTo>
                  <a:pt x="30479" y="158734"/>
                </a:lnTo>
                <a:lnTo>
                  <a:pt x="30479" y="177545"/>
                </a:lnTo>
                <a:lnTo>
                  <a:pt x="30479" y="196357"/>
                </a:lnTo>
                <a:lnTo>
                  <a:pt x="30479" y="214883"/>
                </a:lnTo>
                <a:lnTo>
                  <a:pt x="22502" y="214883"/>
                </a:lnTo>
                <a:lnTo>
                  <a:pt x="14668" y="214883"/>
                </a:lnTo>
                <a:lnTo>
                  <a:pt x="7119" y="214883"/>
                </a:lnTo>
                <a:lnTo>
                  <a:pt x="0" y="214883"/>
                </a:lnTo>
                <a:lnTo>
                  <a:pt x="0" y="161162"/>
                </a:lnTo>
                <a:lnTo>
                  <a:pt x="0" y="107441"/>
                </a:lnTo>
                <a:lnTo>
                  <a:pt x="0" y="5372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9095109" y="4570476"/>
            <a:ext cx="64135" cy="219710"/>
          </a:xfrm>
          <a:custGeom>
            <a:avLst/>
            <a:gdLst/>
            <a:ahLst/>
            <a:cxnLst/>
            <a:rect l="l" t="t" r="r" b="b"/>
            <a:pathLst>
              <a:path w="64134" h="219710">
                <a:moveTo>
                  <a:pt x="38099" y="0"/>
                </a:moveTo>
                <a:lnTo>
                  <a:pt x="44719" y="0"/>
                </a:lnTo>
                <a:lnTo>
                  <a:pt x="51053" y="0"/>
                </a:lnTo>
                <a:lnTo>
                  <a:pt x="57388" y="0"/>
                </a:lnTo>
                <a:lnTo>
                  <a:pt x="64007" y="0"/>
                </a:lnTo>
                <a:lnTo>
                  <a:pt x="64007" y="54863"/>
                </a:lnTo>
                <a:lnTo>
                  <a:pt x="64007" y="109727"/>
                </a:lnTo>
                <a:lnTo>
                  <a:pt x="64007" y="164591"/>
                </a:lnTo>
                <a:lnTo>
                  <a:pt x="64007" y="219455"/>
                </a:lnTo>
                <a:lnTo>
                  <a:pt x="56006" y="219455"/>
                </a:lnTo>
                <a:lnTo>
                  <a:pt x="48005" y="219455"/>
                </a:lnTo>
                <a:lnTo>
                  <a:pt x="40004" y="219455"/>
                </a:lnTo>
                <a:lnTo>
                  <a:pt x="32003" y="219455"/>
                </a:lnTo>
                <a:lnTo>
                  <a:pt x="32003" y="183784"/>
                </a:lnTo>
                <a:lnTo>
                  <a:pt x="32003" y="147827"/>
                </a:lnTo>
                <a:lnTo>
                  <a:pt x="32003" y="111871"/>
                </a:lnTo>
                <a:lnTo>
                  <a:pt x="32003" y="76199"/>
                </a:lnTo>
                <a:lnTo>
                  <a:pt x="27431" y="83819"/>
                </a:lnTo>
                <a:lnTo>
                  <a:pt x="22859" y="89915"/>
                </a:lnTo>
                <a:lnTo>
                  <a:pt x="18287" y="94487"/>
                </a:lnTo>
                <a:lnTo>
                  <a:pt x="12191" y="99059"/>
                </a:lnTo>
                <a:lnTo>
                  <a:pt x="7619" y="103631"/>
                </a:lnTo>
                <a:lnTo>
                  <a:pt x="0" y="106679"/>
                </a:lnTo>
                <a:lnTo>
                  <a:pt x="0" y="94988"/>
                </a:lnTo>
                <a:lnTo>
                  <a:pt x="0" y="82867"/>
                </a:lnTo>
                <a:lnTo>
                  <a:pt x="0" y="70461"/>
                </a:lnTo>
                <a:lnTo>
                  <a:pt x="0" y="57911"/>
                </a:lnTo>
                <a:lnTo>
                  <a:pt x="7453" y="53054"/>
                </a:lnTo>
                <a:lnTo>
                  <a:pt x="32384" y="19240"/>
                </a:lnTo>
                <a:lnTo>
                  <a:pt x="35528" y="9977"/>
                </a:lnTo>
                <a:lnTo>
                  <a:pt x="38099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1385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4052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6719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9386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2053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4720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7387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0054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2721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5388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8055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90722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9338950" y="2626613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605650" y="2626613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 h="0">
                <a:moveTo>
                  <a:pt x="0" y="0"/>
                </a:moveTo>
                <a:lnTo>
                  <a:pt x="134111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4105031" y="6660484"/>
            <a:ext cx="2479040" cy="360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FORZA DI</a:t>
            </a:r>
            <a:r>
              <a:rPr dirty="0" sz="1200" spc="-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ARRESTO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CATENA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DI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ASSICURAZIONE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10017" y="6843364"/>
            <a:ext cx="115443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CORSO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SAF</a:t>
            </a:r>
            <a:r>
              <a:rPr dirty="0" sz="1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1A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63</a:t>
            </a:fld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88925" y="876300"/>
            <a:ext cx="928115" cy="1310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26057" y="1953767"/>
            <a:ext cx="676910" cy="218440"/>
          </a:xfrm>
          <a:custGeom>
            <a:avLst/>
            <a:gdLst/>
            <a:ahLst/>
            <a:cxnLst/>
            <a:rect l="l" t="t" r="r" b="b"/>
            <a:pathLst>
              <a:path w="676910" h="218439">
                <a:moveTo>
                  <a:pt x="519683" y="217931"/>
                </a:moveTo>
                <a:lnTo>
                  <a:pt x="519683" y="158495"/>
                </a:lnTo>
                <a:lnTo>
                  <a:pt x="487679" y="158495"/>
                </a:lnTo>
                <a:lnTo>
                  <a:pt x="487679" y="217931"/>
                </a:lnTo>
                <a:lnTo>
                  <a:pt x="519683" y="217931"/>
                </a:lnTo>
                <a:close/>
              </a:path>
              <a:path w="676910" h="218439">
                <a:moveTo>
                  <a:pt x="262127" y="170687"/>
                </a:moveTo>
                <a:lnTo>
                  <a:pt x="262127" y="123443"/>
                </a:lnTo>
                <a:lnTo>
                  <a:pt x="178307" y="123443"/>
                </a:lnTo>
                <a:lnTo>
                  <a:pt x="178307" y="170687"/>
                </a:lnTo>
                <a:lnTo>
                  <a:pt x="262127" y="170687"/>
                </a:lnTo>
                <a:close/>
              </a:path>
              <a:path w="676910" h="218439">
                <a:moveTo>
                  <a:pt x="467867" y="217931"/>
                </a:moveTo>
                <a:lnTo>
                  <a:pt x="467867" y="120395"/>
                </a:lnTo>
                <a:lnTo>
                  <a:pt x="467558" y="105513"/>
                </a:lnTo>
                <a:lnTo>
                  <a:pt x="455675" y="64007"/>
                </a:lnTo>
                <a:lnTo>
                  <a:pt x="449579" y="59435"/>
                </a:lnTo>
                <a:lnTo>
                  <a:pt x="435863" y="59435"/>
                </a:lnTo>
                <a:lnTo>
                  <a:pt x="429767" y="60959"/>
                </a:lnTo>
                <a:lnTo>
                  <a:pt x="422147" y="68579"/>
                </a:lnTo>
                <a:lnTo>
                  <a:pt x="417575" y="74675"/>
                </a:lnTo>
                <a:lnTo>
                  <a:pt x="413003" y="85343"/>
                </a:lnTo>
                <a:lnTo>
                  <a:pt x="411479" y="76199"/>
                </a:lnTo>
                <a:lnTo>
                  <a:pt x="408431" y="70103"/>
                </a:lnTo>
                <a:lnTo>
                  <a:pt x="403859" y="65531"/>
                </a:lnTo>
                <a:lnTo>
                  <a:pt x="400811" y="60959"/>
                </a:lnTo>
                <a:lnTo>
                  <a:pt x="394715" y="59435"/>
                </a:lnTo>
                <a:lnTo>
                  <a:pt x="382523" y="59435"/>
                </a:lnTo>
                <a:lnTo>
                  <a:pt x="377951" y="60959"/>
                </a:lnTo>
                <a:lnTo>
                  <a:pt x="373379" y="65531"/>
                </a:lnTo>
                <a:lnTo>
                  <a:pt x="368807" y="68579"/>
                </a:lnTo>
                <a:lnTo>
                  <a:pt x="365759" y="76199"/>
                </a:lnTo>
                <a:lnTo>
                  <a:pt x="361187" y="85343"/>
                </a:lnTo>
                <a:lnTo>
                  <a:pt x="361187" y="62483"/>
                </a:lnTo>
                <a:lnTo>
                  <a:pt x="332231" y="62483"/>
                </a:lnTo>
                <a:lnTo>
                  <a:pt x="332231" y="217931"/>
                </a:lnTo>
                <a:lnTo>
                  <a:pt x="362711" y="217931"/>
                </a:lnTo>
                <a:lnTo>
                  <a:pt x="362711" y="138683"/>
                </a:lnTo>
                <a:lnTo>
                  <a:pt x="362997" y="130349"/>
                </a:lnTo>
                <a:lnTo>
                  <a:pt x="363854" y="123443"/>
                </a:lnTo>
                <a:lnTo>
                  <a:pt x="365283" y="117681"/>
                </a:lnTo>
                <a:lnTo>
                  <a:pt x="367283" y="112775"/>
                </a:lnTo>
                <a:lnTo>
                  <a:pt x="368807" y="108203"/>
                </a:lnTo>
                <a:lnTo>
                  <a:pt x="371855" y="105155"/>
                </a:lnTo>
                <a:lnTo>
                  <a:pt x="377951" y="105155"/>
                </a:lnTo>
                <a:lnTo>
                  <a:pt x="379475" y="106679"/>
                </a:lnTo>
                <a:lnTo>
                  <a:pt x="380999" y="109727"/>
                </a:lnTo>
                <a:lnTo>
                  <a:pt x="382523" y="111251"/>
                </a:lnTo>
                <a:lnTo>
                  <a:pt x="384047" y="114299"/>
                </a:lnTo>
                <a:lnTo>
                  <a:pt x="384047" y="120395"/>
                </a:lnTo>
                <a:lnTo>
                  <a:pt x="385571" y="124967"/>
                </a:lnTo>
                <a:lnTo>
                  <a:pt x="385571" y="217931"/>
                </a:lnTo>
                <a:lnTo>
                  <a:pt x="416051" y="217931"/>
                </a:lnTo>
                <a:lnTo>
                  <a:pt x="416051" y="126491"/>
                </a:lnTo>
                <a:lnTo>
                  <a:pt x="417575" y="118871"/>
                </a:lnTo>
                <a:lnTo>
                  <a:pt x="419099" y="112775"/>
                </a:lnTo>
                <a:lnTo>
                  <a:pt x="420623" y="108203"/>
                </a:lnTo>
                <a:lnTo>
                  <a:pt x="423671" y="105155"/>
                </a:lnTo>
                <a:lnTo>
                  <a:pt x="431291" y="105155"/>
                </a:lnTo>
                <a:lnTo>
                  <a:pt x="437387" y="117347"/>
                </a:lnTo>
                <a:lnTo>
                  <a:pt x="437387" y="217931"/>
                </a:lnTo>
                <a:lnTo>
                  <a:pt x="467867" y="217931"/>
                </a:lnTo>
                <a:close/>
              </a:path>
              <a:path w="676910" h="218439">
                <a:moveTo>
                  <a:pt x="262127" y="99059"/>
                </a:moveTo>
                <a:lnTo>
                  <a:pt x="262127" y="50291"/>
                </a:lnTo>
                <a:lnTo>
                  <a:pt x="178307" y="50291"/>
                </a:lnTo>
                <a:lnTo>
                  <a:pt x="178307" y="99059"/>
                </a:lnTo>
                <a:lnTo>
                  <a:pt x="262127" y="99059"/>
                </a:lnTo>
                <a:close/>
              </a:path>
              <a:path w="676910" h="218439">
                <a:moveTo>
                  <a:pt x="33527" y="217931"/>
                </a:moveTo>
                <a:lnTo>
                  <a:pt x="33527" y="3047"/>
                </a:lnTo>
                <a:lnTo>
                  <a:pt x="0" y="3047"/>
                </a:lnTo>
                <a:lnTo>
                  <a:pt x="0" y="217931"/>
                </a:lnTo>
                <a:lnTo>
                  <a:pt x="33527" y="217931"/>
                </a:lnTo>
                <a:close/>
              </a:path>
              <a:path w="676910" h="218439">
                <a:moveTo>
                  <a:pt x="71627" y="131063"/>
                </a:moveTo>
                <a:lnTo>
                  <a:pt x="71627" y="77723"/>
                </a:lnTo>
                <a:lnTo>
                  <a:pt x="33527" y="77723"/>
                </a:lnTo>
                <a:lnTo>
                  <a:pt x="33527" y="131063"/>
                </a:lnTo>
                <a:lnTo>
                  <a:pt x="71627" y="131063"/>
                </a:lnTo>
                <a:close/>
              </a:path>
              <a:path w="676910" h="218439">
                <a:moveTo>
                  <a:pt x="106679" y="217931"/>
                </a:moveTo>
                <a:lnTo>
                  <a:pt x="106679" y="3047"/>
                </a:lnTo>
                <a:lnTo>
                  <a:pt x="71627" y="3047"/>
                </a:lnTo>
                <a:lnTo>
                  <a:pt x="71627" y="217931"/>
                </a:lnTo>
                <a:lnTo>
                  <a:pt x="106679" y="217931"/>
                </a:lnTo>
                <a:close/>
              </a:path>
              <a:path w="676910" h="218439">
                <a:moveTo>
                  <a:pt x="644651" y="143255"/>
                </a:moveTo>
                <a:lnTo>
                  <a:pt x="644651" y="70103"/>
                </a:lnTo>
                <a:lnTo>
                  <a:pt x="643127" y="76199"/>
                </a:lnTo>
                <a:lnTo>
                  <a:pt x="641603" y="83819"/>
                </a:lnTo>
                <a:lnTo>
                  <a:pt x="638746" y="89201"/>
                </a:lnTo>
                <a:lnTo>
                  <a:pt x="634745" y="96011"/>
                </a:lnTo>
                <a:lnTo>
                  <a:pt x="629602" y="103965"/>
                </a:lnTo>
                <a:lnTo>
                  <a:pt x="623315" y="112775"/>
                </a:lnTo>
                <a:lnTo>
                  <a:pt x="613624" y="128206"/>
                </a:lnTo>
                <a:lnTo>
                  <a:pt x="592835" y="167639"/>
                </a:lnTo>
                <a:lnTo>
                  <a:pt x="585120" y="205358"/>
                </a:lnTo>
                <a:lnTo>
                  <a:pt x="583691" y="217931"/>
                </a:lnTo>
                <a:lnTo>
                  <a:pt x="627887" y="217931"/>
                </a:lnTo>
                <a:lnTo>
                  <a:pt x="627887" y="169163"/>
                </a:lnTo>
                <a:lnTo>
                  <a:pt x="633983" y="160019"/>
                </a:lnTo>
                <a:lnTo>
                  <a:pt x="637031" y="153923"/>
                </a:lnTo>
                <a:lnTo>
                  <a:pt x="641603" y="147827"/>
                </a:lnTo>
                <a:lnTo>
                  <a:pt x="644651" y="143255"/>
                </a:lnTo>
                <a:close/>
              </a:path>
              <a:path w="676910" h="218439">
                <a:moveTo>
                  <a:pt x="675131" y="62483"/>
                </a:moveTo>
                <a:lnTo>
                  <a:pt x="667750" y="21526"/>
                </a:lnTo>
                <a:lnTo>
                  <a:pt x="655319" y="6095"/>
                </a:lnTo>
                <a:lnTo>
                  <a:pt x="650747" y="1523"/>
                </a:lnTo>
                <a:lnTo>
                  <a:pt x="641603" y="0"/>
                </a:lnTo>
                <a:lnTo>
                  <a:pt x="630935" y="0"/>
                </a:lnTo>
                <a:lnTo>
                  <a:pt x="623482" y="333"/>
                </a:lnTo>
                <a:lnTo>
                  <a:pt x="617029" y="1523"/>
                </a:lnTo>
                <a:lnTo>
                  <a:pt x="611433" y="3857"/>
                </a:lnTo>
                <a:lnTo>
                  <a:pt x="606551" y="7619"/>
                </a:lnTo>
                <a:lnTo>
                  <a:pt x="600455" y="12191"/>
                </a:lnTo>
                <a:lnTo>
                  <a:pt x="587263" y="56602"/>
                </a:lnTo>
                <a:lnTo>
                  <a:pt x="586739" y="68579"/>
                </a:lnTo>
                <a:lnTo>
                  <a:pt x="593859" y="69722"/>
                </a:lnTo>
                <a:lnTo>
                  <a:pt x="601408" y="70865"/>
                </a:lnTo>
                <a:lnTo>
                  <a:pt x="609242" y="72008"/>
                </a:lnTo>
                <a:lnTo>
                  <a:pt x="617219" y="73151"/>
                </a:lnTo>
                <a:lnTo>
                  <a:pt x="617505" y="64603"/>
                </a:lnTo>
                <a:lnTo>
                  <a:pt x="618362" y="57340"/>
                </a:lnTo>
                <a:lnTo>
                  <a:pt x="619791" y="51506"/>
                </a:lnTo>
                <a:lnTo>
                  <a:pt x="621791" y="47243"/>
                </a:lnTo>
                <a:lnTo>
                  <a:pt x="624839" y="42671"/>
                </a:lnTo>
                <a:lnTo>
                  <a:pt x="627887" y="39623"/>
                </a:lnTo>
                <a:lnTo>
                  <a:pt x="635507" y="39623"/>
                </a:lnTo>
                <a:lnTo>
                  <a:pt x="638555" y="42671"/>
                </a:lnTo>
                <a:lnTo>
                  <a:pt x="641603" y="47243"/>
                </a:lnTo>
                <a:lnTo>
                  <a:pt x="643127" y="51815"/>
                </a:lnTo>
                <a:lnTo>
                  <a:pt x="644651" y="57911"/>
                </a:lnTo>
                <a:lnTo>
                  <a:pt x="644651" y="143255"/>
                </a:lnTo>
                <a:lnTo>
                  <a:pt x="647699" y="138683"/>
                </a:lnTo>
                <a:lnTo>
                  <a:pt x="671917" y="90558"/>
                </a:lnTo>
                <a:lnTo>
                  <a:pt x="674822" y="71842"/>
                </a:lnTo>
                <a:lnTo>
                  <a:pt x="675131" y="62483"/>
                </a:lnTo>
                <a:close/>
              </a:path>
              <a:path w="676910" h="218439">
                <a:moveTo>
                  <a:pt x="676655" y="217931"/>
                </a:moveTo>
                <a:lnTo>
                  <a:pt x="676655" y="169163"/>
                </a:lnTo>
                <a:lnTo>
                  <a:pt x="627887" y="169163"/>
                </a:lnTo>
                <a:lnTo>
                  <a:pt x="627887" y="217931"/>
                </a:lnTo>
                <a:lnTo>
                  <a:pt x="676655" y="217931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13738" y="2112263"/>
            <a:ext cx="32384" cy="59690"/>
          </a:xfrm>
          <a:custGeom>
            <a:avLst/>
            <a:gdLst/>
            <a:ahLst/>
            <a:cxnLst/>
            <a:rect l="l" t="t" r="r" b="b"/>
            <a:pathLst>
              <a:path w="32385" h="59689">
                <a:moveTo>
                  <a:pt x="0" y="0"/>
                </a:moveTo>
                <a:lnTo>
                  <a:pt x="8000" y="0"/>
                </a:lnTo>
                <a:lnTo>
                  <a:pt x="16001" y="0"/>
                </a:lnTo>
                <a:lnTo>
                  <a:pt x="24002" y="0"/>
                </a:lnTo>
                <a:lnTo>
                  <a:pt x="32003" y="0"/>
                </a:lnTo>
                <a:lnTo>
                  <a:pt x="32003" y="14858"/>
                </a:lnTo>
                <a:lnTo>
                  <a:pt x="32003" y="29717"/>
                </a:lnTo>
                <a:lnTo>
                  <a:pt x="32003" y="44576"/>
                </a:lnTo>
                <a:lnTo>
                  <a:pt x="32003" y="59435"/>
                </a:lnTo>
                <a:lnTo>
                  <a:pt x="24002" y="59435"/>
                </a:lnTo>
                <a:lnTo>
                  <a:pt x="16001" y="59435"/>
                </a:lnTo>
                <a:lnTo>
                  <a:pt x="8000" y="59435"/>
                </a:lnTo>
                <a:lnTo>
                  <a:pt x="0" y="59435"/>
                </a:lnTo>
                <a:lnTo>
                  <a:pt x="0" y="44576"/>
                </a:lnTo>
                <a:lnTo>
                  <a:pt x="0" y="29717"/>
                </a:lnTo>
                <a:lnTo>
                  <a:pt x="0" y="1485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04365" y="2077211"/>
            <a:ext cx="83820" cy="47625"/>
          </a:xfrm>
          <a:custGeom>
            <a:avLst/>
            <a:gdLst/>
            <a:ahLst/>
            <a:cxnLst/>
            <a:rect l="l" t="t" r="r" b="b"/>
            <a:pathLst>
              <a:path w="83820" h="47625">
                <a:moveTo>
                  <a:pt x="0" y="0"/>
                </a:moveTo>
                <a:lnTo>
                  <a:pt x="21455" y="0"/>
                </a:lnTo>
                <a:lnTo>
                  <a:pt x="42481" y="0"/>
                </a:lnTo>
                <a:lnTo>
                  <a:pt x="63222" y="0"/>
                </a:lnTo>
                <a:lnTo>
                  <a:pt x="83819" y="0"/>
                </a:lnTo>
                <a:lnTo>
                  <a:pt x="83819" y="11453"/>
                </a:lnTo>
                <a:lnTo>
                  <a:pt x="83819" y="23050"/>
                </a:lnTo>
                <a:lnTo>
                  <a:pt x="83819" y="34932"/>
                </a:lnTo>
                <a:lnTo>
                  <a:pt x="83819" y="47243"/>
                </a:lnTo>
                <a:lnTo>
                  <a:pt x="63222" y="47243"/>
                </a:lnTo>
                <a:lnTo>
                  <a:pt x="42481" y="47243"/>
                </a:lnTo>
                <a:lnTo>
                  <a:pt x="21455" y="47243"/>
                </a:lnTo>
                <a:lnTo>
                  <a:pt x="0" y="47243"/>
                </a:lnTo>
                <a:lnTo>
                  <a:pt x="0" y="34932"/>
                </a:lnTo>
                <a:lnTo>
                  <a:pt x="0" y="23050"/>
                </a:lnTo>
                <a:lnTo>
                  <a:pt x="0" y="1145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58289" y="2013203"/>
            <a:ext cx="135890" cy="158750"/>
          </a:xfrm>
          <a:custGeom>
            <a:avLst/>
            <a:gdLst/>
            <a:ahLst/>
            <a:cxnLst/>
            <a:rect l="l" t="t" r="r" b="b"/>
            <a:pathLst>
              <a:path w="135889" h="158750">
                <a:moveTo>
                  <a:pt x="56387" y="0"/>
                </a:moveTo>
                <a:lnTo>
                  <a:pt x="62483" y="0"/>
                </a:lnTo>
                <a:lnTo>
                  <a:pt x="68579" y="1523"/>
                </a:lnTo>
                <a:lnTo>
                  <a:pt x="71627" y="6095"/>
                </a:lnTo>
                <a:lnTo>
                  <a:pt x="76199" y="10667"/>
                </a:lnTo>
                <a:lnTo>
                  <a:pt x="79247" y="16763"/>
                </a:lnTo>
                <a:lnTo>
                  <a:pt x="80771" y="25907"/>
                </a:lnTo>
                <a:lnTo>
                  <a:pt x="85343" y="15239"/>
                </a:lnTo>
                <a:lnTo>
                  <a:pt x="89915" y="9143"/>
                </a:lnTo>
                <a:lnTo>
                  <a:pt x="94487" y="4571"/>
                </a:lnTo>
                <a:lnTo>
                  <a:pt x="97535" y="1523"/>
                </a:lnTo>
                <a:lnTo>
                  <a:pt x="103631" y="0"/>
                </a:lnTo>
                <a:lnTo>
                  <a:pt x="108203" y="0"/>
                </a:lnTo>
                <a:lnTo>
                  <a:pt x="117347" y="0"/>
                </a:lnTo>
                <a:lnTo>
                  <a:pt x="135326" y="46077"/>
                </a:lnTo>
                <a:lnTo>
                  <a:pt x="135635" y="60959"/>
                </a:lnTo>
                <a:lnTo>
                  <a:pt x="135635" y="85201"/>
                </a:lnTo>
                <a:lnTo>
                  <a:pt x="135635" y="109727"/>
                </a:lnTo>
                <a:lnTo>
                  <a:pt x="135635" y="134254"/>
                </a:lnTo>
                <a:lnTo>
                  <a:pt x="135635" y="158495"/>
                </a:lnTo>
                <a:lnTo>
                  <a:pt x="128516" y="158495"/>
                </a:lnTo>
                <a:lnTo>
                  <a:pt x="120967" y="158495"/>
                </a:lnTo>
                <a:lnTo>
                  <a:pt x="113133" y="158495"/>
                </a:lnTo>
                <a:lnTo>
                  <a:pt x="105155" y="158495"/>
                </a:lnTo>
                <a:lnTo>
                  <a:pt x="105155" y="136540"/>
                </a:lnTo>
                <a:lnTo>
                  <a:pt x="105155" y="57911"/>
                </a:lnTo>
                <a:lnTo>
                  <a:pt x="103631" y="54863"/>
                </a:lnTo>
                <a:lnTo>
                  <a:pt x="100583" y="48767"/>
                </a:lnTo>
                <a:lnTo>
                  <a:pt x="99059" y="45719"/>
                </a:lnTo>
                <a:lnTo>
                  <a:pt x="96011" y="45719"/>
                </a:lnTo>
                <a:lnTo>
                  <a:pt x="91439" y="45719"/>
                </a:lnTo>
                <a:lnTo>
                  <a:pt x="88391" y="48767"/>
                </a:lnTo>
                <a:lnTo>
                  <a:pt x="86867" y="53339"/>
                </a:lnTo>
                <a:lnTo>
                  <a:pt x="85343" y="59435"/>
                </a:lnTo>
                <a:lnTo>
                  <a:pt x="83819" y="67055"/>
                </a:lnTo>
                <a:lnTo>
                  <a:pt x="83819" y="77723"/>
                </a:lnTo>
                <a:lnTo>
                  <a:pt x="83819" y="98274"/>
                </a:lnTo>
                <a:lnTo>
                  <a:pt x="83819" y="118681"/>
                </a:lnTo>
                <a:lnTo>
                  <a:pt x="83819" y="138803"/>
                </a:lnTo>
                <a:lnTo>
                  <a:pt x="83819" y="158495"/>
                </a:lnTo>
                <a:lnTo>
                  <a:pt x="75842" y="158495"/>
                </a:lnTo>
                <a:lnTo>
                  <a:pt x="68008" y="158495"/>
                </a:lnTo>
                <a:lnTo>
                  <a:pt x="60459" y="158495"/>
                </a:lnTo>
                <a:lnTo>
                  <a:pt x="53339" y="158495"/>
                </a:lnTo>
                <a:lnTo>
                  <a:pt x="53339" y="137660"/>
                </a:lnTo>
                <a:lnTo>
                  <a:pt x="53339" y="116395"/>
                </a:lnTo>
                <a:lnTo>
                  <a:pt x="53339" y="94845"/>
                </a:lnTo>
                <a:lnTo>
                  <a:pt x="53339" y="73151"/>
                </a:lnTo>
                <a:lnTo>
                  <a:pt x="53339" y="65531"/>
                </a:lnTo>
                <a:lnTo>
                  <a:pt x="51815" y="60959"/>
                </a:lnTo>
                <a:lnTo>
                  <a:pt x="51815" y="59435"/>
                </a:lnTo>
                <a:lnTo>
                  <a:pt x="51815" y="54863"/>
                </a:lnTo>
                <a:lnTo>
                  <a:pt x="50291" y="51815"/>
                </a:lnTo>
                <a:lnTo>
                  <a:pt x="48767" y="50291"/>
                </a:lnTo>
                <a:lnTo>
                  <a:pt x="47243" y="47243"/>
                </a:lnTo>
                <a:lnTo>
                  <a:pt x="45719" y="45719"/>
                </a:lnTo>
                <a:lnTo>
                  <a:pt x="42671" y="45719"/>
                </a:lnTo>
                <a:lnTo>
                  <a:pt x="39623" y="45719"/>
                </a:lnTo>
                <a:lnTo>
                  <a:pt x="36575" y="48767"/>
                </a:lnTo>
                <a:lnTo>
                  <a:pt x="35051" y="53339"/>
                </a:lnTo>
                <a:lnTo>
                  <a:pt x="33051" y="58245"/>
                </a:lnTo>
                <a:lnTo>
                  <a:pt x="31622" y="64007"/>
                </a:lnTo>
                <a:lnTo>
                  <a:pt x="30765" y="70913"/>
                </a:lnTo>
                <a:lnTo>
                  <a:pt x="30479" y="79247"/>
                </a:lnTo>
                <a:lnTo>
                  <a:pt x="30479" y="98917"/>
                </a:lnTo>
                <a:lnTo>
                  <a:pt x="30479" y="118871"/>
                </a:lnTo>
                <a:lnTo>
                  <a:pt x="30479" y="138826"/>
                </a:lnTo>
                <a:lnTo>
                  <a:pt x="30479" y="158495"/>
                </a:lnTo>
                <a:lnTo>
                  <a:pt x="23360" y="158495"/>
                </a:lnTo>
                <a:lnTo>
                  <a:pt x="15811" y="158495"/>
                </a:lnTo>
                <a:lnTo>
                  <a:pt x="7977" y="158495"/>
                </a:lnTo>
                <a:lnTo>
                  <a:pt x="0" y="158495"/>
                </a:lnTo>
                <a:lnTo>
                  <a:pt x="0" y="119633"/>
                </a:lnTo>
                <a:lnTo>
                  <a:pt x="0" y="80771"/>
                </a:lnTo>
                <a:lnTo>
                  <a:pt x="0" y="41909"/>
                </a:lnTo>
                <a:lnTo>
                  <a:pt x="0" y="3047"/>
                </a:lnTo>
                <a:lnTo>
                  <a:pt x="7096" y="3047"/>
                </a:lnTo>
                <a:lnTo>
                  <a:pt x="14477" y="3047"/>
                </a:lnTo>
                <a:lnTo>
                  <a:pt x="21859" y="3047"/>
                </a:lnTo>
                <a:lnTo>
                  <a:pt x="28955" y="3047"/>
                </a:lnTo>
                <a:lnTo>
                  <a:pt x="28955" y="10667"/>
                </a:lnTo>
                <a:lnTo>
                  <a:pt x="28955" y="18287"/>
                </a:lnTo>
                <a:lnTo>
                  <a:pt x="28955" y="25907"/>
                </a:lnTo>
                <a:lnTo>
                  <a:pt x="33527" y="16763"/>
                </a:lnTo>
                <a:lnTo>
                  <a:pt x="36575" y="9143"/>
                </a:lnTo>
                <a:lnTo>
                  <a:pt x="41147" y="6095"/>
                </a:lnTo>
                <a:lnTo>
                  <a:pt x="45719" y="1523"/>
                </a:lnTo>
                <a:lnTo>
                  <a:pt x="50291" y="0"/>
                </a:lnTo>
                <a:lnTo>
                  <a:pt x="56387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04365" y="2004060"/>
            <a:ext cx="83820" cy="48895"/>
          </a:xfrm>
          <a:custGeom>
            <a:avLst/>
            <a:gdLst/>
            <a:ahLst/>
            <a:cxnLst/>
            <a:rect l="l" t="t" r="r" b="b"/>
            <a:pathLst>
              <a:path w="83820" h="48894">
                <a:moveTo>
                  <a:pt x="0" y="0"/>
                </a:moveTo>
                <a:lnTo>
                  <a:pt x="21455" y="0"/>
                </a:lnTo>
                <a:lnTo>
                  <a:pt x="42481" y="0"/>
                </a:lnTo>
                <a:lnTo>
                  <a:pt x="63222" y="0"/>
                </a:lnTo>
                <a:lnTo>
                  <a:pt x="83819" y="0"/>
                </a:lnTo>
                <a:lnTo>
                  <a:pt x="83819" y="12334"/>
                </a:lnTo>
                <a:lnTo>
                  <a:pt x="83819" y="24383"/>
                </a:lnTo>
                <a:lnTo>
                  <a:pt x="83819" y="36433"/>
                </a:lnTo>
                <a:lnTo>
                  <a:pt x="83819" y="48767"/>
                </a:lnTo>
                <a:lnTo>
                  <a:pt x="63222" y="48767"/>
                </a:lnTo>
                <a:lnTo>
                  <a:pt x="42481" y="48767"/>
                </a:lnTo>
                <a:lnTo>
                  <a:pt x="21455" y="48767"/>
                </a:lnTo>
                <a:lnTo>
                  <a:pt x="0" y="48767"/>
                </a:lnTo>
                <a:lnTo>
                  <a:pt x="0" y="36433"/>
                </a:lnTo>
                <a:lnTo>
                  <a:pt x="0" y="24383"/>
                </a:lnTo>
                <a:lnTo>
                  <a:pt x="0" y="12334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26057" y="1956816"/>
            <a:ext cx="106680" cy="215265"/>
          </a:xfrm>
          <a:custGeom>
            <a:avLst/>
            <a:gdLst/>
            <a:ahLst/>
            <a:cxnLst/>
            <a:rect l="l" t="t" r="r" b="b"/>
            <a:pathLst>
              <a:path w="106679" h="215264">
                <a:moveTo>
                  <a:pt x="0" y="0"/>
                </a:moveTo>
                <a:lnTo>
                  <a:pt x="8239" y="0"/>
                </a:lnTo>
                <a:lnTo>
                  <a:pt x="16763" y="0"/>
                </a:lnTo>
                <a:lnTo>
                  <a:pt x="25288" y="0"/>
                </a:lnTo>
                <a:lnTo>
                  <a:pt x="33527" y="0"/>
                </a:lnTo>
                <a:lnTo>
                  <a:pt x="33527" y="18526"/>
                </a:lnTo>
                <a:lnTo>
                  <a:pt x="33527" y="37337"/>
                </a:lnTo>
                <a:lnTo>
                  <a:pt x="33527" y="56149"/>
                </a:lnTo>
                <a:lnTo>
                  <a:pt x="33527" y="74675"/>
                </a:lnTo>
                <a:lnTo>
                  <a:pt x="43553" y="74675"/>
                </a:lnTo>
                <a:lnTo>
                  <a:pt x="53149" y="74675"/>
                </a:lnTo>
                <a:lnTo>
                  <a:pt x="62460" y="74675"/>
                </a:lnTo>
                <a:lnTo>
                  <a:pt x="71627" y="74675"/>
                </a:lnTo>
                <a:lnTo>
                  <a:pt x="71627" y="56149"/>
                </a:lnTo>
                <a:lnTo>
                  <a:pt x="71627" y="37337"/>
                </a:lnTo>
                <a:lnTo>
                  <a:pt x="71627" y="18526"/>
                </a:lnTo>
                <a:lnTo>
                  <a:pt x="71627" y="0"/>
                </a:lnTo>
                <a:lnTo>
                  <a:pt x="79890" y="0"/>
                </a:lnTo>
                <a:lnTo>
                  <a:pt x="88582" y="0"/>
                </a:lnTo>
                <a:lnTo>
                  <a:pt x="97559" y="0"/>
                </a:lnTo>
                <a:lnTo>
                  <a:pt x="106679" y="0"/>
                </a:lnTo>
                <a:lnTo>
                  <a:pt x="106679" y="53720"/>
                </a:lnTo>
                <a:lnTo>
                  <a:pt x="106679" y="107441"/>
                </a:lnTo>
                <a:lnTo>
                  <a:pt x="106679" y="161162"/>
                </a:lnTo>
                <a:lnTo>
                  <a:pt x="106679" y="214883"/>
                </a:lnTo>
                <a:lnTo>
                  <a:pt x="97559" y="214883"/>
                </a:lnTo>
                <a:lnTo>
                  <a:pt x="88582" y="214883"/>
                </a:lnTo>
                <a:lnTo>
                  <a:pt x="79890" y="214883"/>
                </a:lnTo>
                <a:lnTo>
                  <a:pt x="71627" y="214883"/>
                </a:lnTo>
                <a:lnTo>
                  <a:pt x="71627" y="193166"/>
                </a:lnTo>
                <a:lnTo>
                  <a:pt x="71627" y="171449"/>
                </a:lnTo>
                <a:lnTo>
                  <a:pt x="71627" y="149732"/>
                </a:lnTo>
                <a:lnTo>
                  <a:pt x="71627" y="128015"/>
                </a:lnTo>
                <a:lnTo>
                  <a:pt x="62460" y="128015"/>
                </a:lnTo>
                <a:lnTo>
                  <a:pt x="53149" y="128015"/>
                </a:lnTo>
                <a:lnTo>
                  <a:pt x="43553" y="128015"/>
                </a:lnTo>
                <a:lnTo>
                  <a:pt x="33527" y="128015"/>
                </a:lnTo>
                <a:lnTo>
                  <a:pt x="33527" y="149732"/>
                </a:lnTo>
                <a:lnTo>
                  <a:pt x="33527" y="171449"/>
                </a:lnTo>
                <a:lnTo>
                  <a:pt x="33527" y="193166"/>
                </a:lnTo>
                <a:lnTo>
                  <a:pt x="33527" y="214883"/>
                </a:lnTo>
                <a:lnTo>
                  <a:pt x="25288" y="214883"/>
                </a:lnTo>
                <a:lnTo>
                  <a:pt x="16763" y="214883"/>
                </a:lnTo>
                <a:lnTo>
                  <a:pt x="8239" y="214883"/>
                </a:lnTo>
                <a:lnTo>
                  <a:pt x="0" y="214883"/>
                </a:lnTo>
                <a:lnTo>
                  <a:pt x="0" y="161162"/>
                </a:lnTo>
                <a:lnTo>
                  <a:pt x="0" y="107441"/>
                </a:lnTo>
                <a:lnTo>
                  <a:pt x="0" y="5372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309750" y="1953767"/>
            <a:ext cx="93345" cy="218440"/>
          </a:xfrm>
          <a:custGeom>
            <a:avLst/>
            <a:gdLst/>
            <a:ahLst/>
            <a:cxnLst/>
            <a:rect l="l" t="t" r="r" b="b"/>
            <a:pathLst>
              <a:path w="93345" h="218439">
                <a:moveTo>
                  <a:pt x="47243" y="0"/>
                </a:moveTo>
                <a:lnTo>
                  <a:pt x="57911" y="0"/>
                </a:lnTo>
                <a:lnTo>
                  <a:pt x="67055" y="1523"/>
                </a:lnTo>
                <a:lnTo>
                  <a:pt x="71627" y="6095"/>
                </a:lnTo>
                <a:lnTo>
                  <a:pt x="76152" y="10096"/>
                </a:lnTo>
                <a:lnTo>
                  <a:pt x="91154" y="53387"/>
                </a:lnTo>
                <a:lnTo>
                  <a:pt x="91439" y="62483"/>
                </a:lnTo>
                <a:lnTo>
                  <a:pt x="91130" y="71842"/>
                </a:lnTo>
                <a:lnTo>
                  <a:pt x="90106" y="81343"/>
                </a:lnTo>
                <a:lnTo>
                  <a:pt x="88225" y="90558"/>
                </a:lnTo>
                <a:lnTo>
                  <a:pt x="85343" y="99059"/>
                </a:lnTo>
                <a:lnTo>
                  <a:pt x="82224" y="108465"/>
                </a:lnTo>
                <a:lnTo>
                  <a:pt x="77533" y="118300"/>
                </a:lnTo>
                <a:lnTo>
                  <a:pt x="71413" y="128420"/>
                </a:lnTo>
                <a:lnTo>
                  <a:pt x="64007" y="138683"/>
                </a:lnTo>
                <a:lnTo>
                  <a:pt x="57911" y="147827"/>
                </a:lnTo>
                <a:lnTo>
                  <a:pt x="53339" y="153923"/>
                </a:lnTo>
                <a:lnTo>
                  <a:pt x="51815" y="156971"/>
                </a:lnTo>
                <a:lnTo>
                  <a:pt x="50291" y="160019"/>
                </a:lnTo>
                <a:lnTo>
                  <a:pt x="47243" y="164591"/>
                </a:lnTo>
                <a:lnTo>
                  <a:pt x="44195" y="169163"/>
                </a:lnTo>
                <a:lnTo>
                  <a:pt x="56530" y="169163"/>
                </a:lnTo>
                <a:lnTo>
                  <a:pt x="68579" y="169163"/>
                </a:lnTo>
                <a:lnTo>
                  <a:pt x="80629" y="169163"/>
                </a:lnTo>
                <a:lnTo>
                  <a:pt x="92963" y="169163"/>
                </a:lnTo>
                <a:lnTo>
                  <a:pt x="92963" y="181713"/>
                </a:lnTo>
                <a:lnTo>
                  <a:pt x="92963" y="194119"/>
                </a:lnTo>
                <a:lnTo>
                  <a:pt x="92963" y="206240"/>
                </a:lnTo>
                <a:lnTo>
                  <a:pt x="92963" y="217931"/>
                </a:lnTo>
                <a:lnTo>
                  <a:pt x="69222" y="217931"/>
                </a:lnTo>
                <a:lnTo>
                  <a:pt x="45910" y="217931"/>
                </a:lnTo>
                <a:lnTo>
                  <a:pt x="22883" y="217931"/>
                </a:lnTo>
                <a:lnTo>
                  <a:pt x="0" y="217931"/>
                </a:lnTo>
                <a:lnTo>
                  <a:pt x="1428" y="205358"/>
                </a:lnTo>
                <a:lnTo>
                  <a:pt x="9143" y="167639"/>
                </a:lnTo>
                <a:lnTo>
                  <a:pt x="29932" y="128206"/>
                </a:lnTo>
                <a:lnTo>
                  <a:pt x="45910" y="103965"/>
                </a:lnTo>
                <a:lnTo>
                  <a:pt x="51053" y="96011"/>
                </a:lnTo>
                <a:lnTo>
                  <a:pt x="55054" y="89201"/>
                </a:lnTo>
                <a:lnTo>
                  <a:pt x="57911" y="83819"/>
                </a:lnTo>
                <a:lnTo>
                  <a:pt x="59435" y="76199"/>
                </a:lnTo>
                <a:lnTo>
                  <a:pt x="60959" y="70103"/>
                </a:lnTo>
                <a:lnTo>
                  <a:pt x="60959" y="64007"/>
                </a:lnTo>
                <a:lnTo>
                  <a:pt x="60959" y="57911"/>
                </a:lnTo>
                <a:lnTo>
                  <a:pt x="59435" y="51815"/>
                </a:lnTo>
                <a:lnTo>
                  <a:pt x="57911" y="47243"/>
                </a:lnTo>
                <a:lnTo>
                  <a:pt x="54863" y="42671"/>
                </a:lnTo>
                <a:lnTo>
                  <a:pt x="51815" y="39623"/>
                </a:lnTo>
                <a:lnTo>
                  <a:pt x="47243" y="39623"/>
                </a:lnTo>
                <a:lnTo>
                  <a:pt x="44195" y="39623"/>
                </a:lnTo>
                <a:lnTo>
                  <a:pt x="33527" y="73151"/>
                </a:lnTo>
                <a:lnTo>
                  <a:pt x="25550" y="72008"/>
                </a:lnTo>
                <a:lnTo>
                  <a:pt x="17716" y="70865"/>
                </a:lnTo>
                <a:lnTo>
                  <a:pt x="10167" y="69722"/>
                </a:lnTo>
                <a:lnTo>
                  <a:pt x="3047" y="68579"/>
                </a:lnTo>
                <a:lnTo>
                  <a:pt x="3571" y="56602"/>
                </a:lnTo>
                <a:lnTo>
                  <a:pt x="16763" y="12191"/>
                </a:lnTo>
                <a:lnTo>
                  <a:pt x="22859" y="7619"/>
                </a:lnTo>
                <a:lnTo>
                  <a:pt x="27741" y="3857"/>
                </a:lnTo>
                <a:lnTo>
                  <a:pt x="33337" y="1523"/>
                </a:lnTo>
                <a:lnTo>
                  <a:pt x="39790" y="333"/>
                </a:lnTo>
                <a:lnTo>
                  <a:pt x="47243" y="0"/>
                </a:lnTo>
                <a:close/>
              </a:path>
            </a:pathLst>
          </a:custGeom>
          <a:ln w="9143">
            <a:solidFill>
              <a:srgbClr val="7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164719" y="1908047"/>
            <a:ext cx="0" cy="393700"/>
          </a:xfrm>
          <a:custGeom>
            <a:avLst/>
            <a:gdLst/>
            <a:ahLst/>
            <a:cxnLst/>
            <a:rect l="l" t="t" r="r" b="b"/>
            <a:pathLst>
              <a:path w="0" h="393700">
                <a:moveTo>
                  <a:pt x="0" y="0"/>
                </a:moveTo>
                <a:lnTo>
                  <a:pt x="0" y="393191"/>
                </a:lnTo>
              </a:path>
            </a:pathLst>
          </a:custGeom>
          <a:ln w="106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067946" y="1905000"/>
            <a:ext cx="109855" cy="104139"/>
          </a:xfrm>
          <a:custGeom>
            <a:avLst/>
            <a:gdLst/>
            <a:ahLst/>
            <a:cxnLst/>
            <a:rect l="l" t="t" r="r" b="b"/>
            <a:pathLst>
              <a:path w="109855" h="104139">
                <a:moveTo>
                  <a:pt x="109727" y="7619"/>
                </a:moveTo>
                <a:lnTo>
                  <a:pt x="103631" y="0"/>
                </a:lnTo>
                <a:lnTo>
                  <a:pt x="0" y="97535"/>
                </a:lnTo>
                <a:lnTo>
                  <a:pt x="7619" y="103631"/>
                </a:lnTo>
                <a:lnTo>
                  <a:pt x="109727" y="7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067946" y="1956816"/>
            <a:ext cx="109855" cy="106680"/>
          </a:xfrm>
          <a:custGeom>
            <a:avLst/>
            <a:gdLst/>
            <a:ahLst/>
            <a:cxnLst/>
            <a:rect l="l" t="t" r="r" b="b"/>
            <a:pathLst>
              <a:path w="109855" h="106680">
                <a:moveTo>
                  <a:pt x="109727" y="7619"/>
                </a:moveTo>
                <a:lnTo>
                  <a:pt x="103631" y="0"/>
                </a:lnTo>
                <a:lnTo>
                  <a:pt x="0" y="99059"/>
                </a:lnTo>
                <a:lnTo>
                  <a:pt x="7619" y="106679"/>
                </a:lnTo>
                <a:lnTo>
                  <a:pt x="109727" y="7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67946" y="2049779"/>
            <a:ext cx="109855" cy="104139"/>
          </a:xfrm>
          <a:custGeom>
            <a:avLst/>
            <a:gdLst/>
            <a:ahLst/>
            <a:cxnLst/>
            <a:rect l="l" t="t" r="r" b="b"/>
            <a:pathLst>
              <a:path w="109855" h="104139">
                <a:moveTo>
                  <a:pt x="109727" y="6095"/>
                </a:moveTo>
                <a:lnTo>
                  <a:pt x="103631" y="0"/>
                </a:lnTo>
                <a:lnTo>
                  <a:pt x="0" y="96011"/>
                </a:lnTo>
                <a:lnTo>
                  <a:pt x="7619" y="103631"/>
                </a:lnTo>
                <a:lnTo>
                  <a:pt x="109727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67946" y="2164079"/>
            <a:ext cx="109855" cy="104139"/>
          </a:xfrm>
          <a:custGeom>
            <a:avLst/>
            <a:gdLst/>
            <a:ahLst/>
            <a:cxnLst/>
            <a:rect l="l" t="t" r="r" b="b"/>
            <a:pathLst>
              <a:path w="109855" h="104139">
                <a:moveTo>
                  <a:pt x="109727" y="6095"/>
                </a:moveTo>
                <a:lnTo>
                  <a:pt x="103631" y="0"/>
                </a:lnTo>
                <a:lnTo>
                  <a:pt x="0" y="96011"/>
                </a:lnTo>
                <a:lnTo>
                  <a:pt x="7619" y="103631"/>
                </a:lnTo>
                <a:lnTo>
                  <a:pt x="109727" y="60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364870" y="899159"/>
            <a:ext cx="144780" cy="2376170"/>
          </a:xfrm>
          <a:custGeom>
            <a:avLst/>
            <a:gdLst/>
            <a:ahLst/>
            <a:cxnLst/>
            <a:rect l="l" t="t" r="r" b="b"/>
            <a:pathLst>
              <a:path w="144779" h="2376170">
                <a:moveTo>
                  <a:pt x="54863" y="1781555"/>
                </a:moveTo>
                <a:lnTo>
                  <a:pt x="54863" y="594359"/>
                </a:lnTo>
                <a:lnTo>
                  <a:pt x="0" y="594359"/>
                </a:lnTo>
                <a:lnTo>
                  <a:pt x="0" y="1781555"/>
                </a:lnTo>
                <a:lnTo>
                  <a:pt x="54863" y="1781555"/>
                </a:lnTo>
                <a:close/>
              </a:path>
              <a:path w="144779" h="2376170">
                <a:moveTo>
                  <a:pt x="109727" y="297179"/>
                </a:moveTo>
                <a:lnTo>
                  <a:pt x="73151" y="0"/>
                </a:lnTo>
                <a:lnTo>
                  <a:pt x="36575" y="297179"/>
                </a:lnTo>
                <a:lnTo>
                  <a:pt x="54863" y="297179"/>
                </a:lnTo>
                <a:lnTo>
                  <a:pt x="54863" y="2227325"/>
                </a:lnTo>
                <a:lnTo>
                  <a:pt x="73151" y="2375915"/>
                </a:lnTo>
                <a:lnTo>
                  <a:pt x="91439" y="2227325"/>
                </a:lnTo>
                <a:lnTo>
                  <a:pt x="91439" y="297179"/>
                </a:lnTo>
                <a:lnTo>
                  <a:pt x="109727" y="297179"/>
                </a:lnTo>
                <a:close/>
              </a:path>
              <a:path w="144779" h="2376170">
                <a:moveTo>
                  <a:pt x="54863" y="2227325"/>
                </a:moveTo>
                <a:lnTo>
                  <a:pt x="54863" y="2078735"/>
                </a:lnTo>
                <a:lnTo>
                  <a:pt x="36575" y="2078735"/>
                </a:lnTo>
                <a:lnTo>
                  <a:pt x="54863" y="2227325"/>
                </a:lnTo>
                <a:close/>
              </a:path>
              <a:path w="144779" h="2376170">
                <a:moveTo>
                  <a:pt x="144779" y="1781555"/>
                </a:moveTo>
                <a:lnTo>
                  <a:pt x="144779" y="594359"/>
                </a:lnTo>
                <a:lnTo>
                  <a:pt x="91439" y="594359"/>
                </a:lnTo>
                <a:lnTo>
                  <a:pt x="91439" y="1781555"/>
                </a:lnTo>
                <a:lnTo>
                  <a:pt x="144779" y="1781555"/>
                </a:lnTo>
                <a:close/>
              </a:path>
              <a:path w="144779" h="2376170">
                <a:moveTo>
                  <a:pt x="109727" y="2078735"/>
                </a:moveTo>
                <a:lnTo>
                  <a:pt x="91439" y="2078735"/>
                </a:lnTo>
                <a:lnTo>
                  <a:pt x="91439" y="2227325"/>
                </a:lnTo>
                <a:lnTo>
                  <a:pt x="109727" y="207873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360297" y="861059"/>
            <a:ext cx="154305" cy="2452370"/>
          </a:xfrm>
          <a:custGeom>
            <a:avLst/>
            <a:gdLst/>
            <a:ahLst/>
            <a:cxnLst/>
            <a:rect l="l" t="t" r="r" b="b"/>
            <a:pathLst>
              <a:path w="154304" h="2452370">
                <a:moveTo>
                  <a:pt x="59435" y="627887"/>
                </a:moveTo>
                <a:lnTo>
                  <a:pt x="0" y="627887"/>
                </a:lnTo>
                <a:lnTo>
                  <a:pt x="0" y="1825751"/>
                </a:lnTo>
                <a:lnTo>
                  <a:pt x="4571" y="1825751"/>
                </a:lnTo>
                <a:lnTo>
                  <a:pt x="4571" y="637031"/>
                </a:lnTo>
                <a:lnTo>
                  <a:pt x="10667" y="632459"/>
                </a:lnTo>
                <a:lnTo>
                  <a:pt x="10667" y="637031"/>
                </a:lnTo>
                <a:lnTo>
                  <a:pt x="54863" y="637031"/>
                </a:lnTo>
                <a:lnTo>
                  <a:pt x="54863" y="632459"/>
                </a:lnTo>
                <a:lnTo>
                  <a:pt x="59435" y="627887"/>
                </a:lnTo>
                <a:close/>
              </a:path>
              <a:path w="154304" h="2452370">
                <a:moveTo>
                  <a:pt x="10667" y="637031"/>
                </a:moveTo>
                <a:lnTo>
                  <a:pt x="10667" y="632459"/>
                </a:lnTo>
                <a:lnTo>
                  <a:pt x="4571" y="637031"/>
                </a:lnTo>
                <a:lnTo>
                  <a:pt x="10667" y="637031"/>
                </a:lnTo>
                <a:close/>
              </a:path>
              <a:path w="154304" h="2452370">
                <a:moveTo>
                  <a:pt x="10667" y="1815083"/>
                </a:moveTo>
                <a:lnTo>
                  <a:pt x="10667" y="637031"/>
                </a:lnTo>
                <a:lnTo>
                  <a:pt x="4571" y="637031"/>
                </a:lnTo>
                <a:lnTo>
                  <a:pt x="4571" y="1815083"/>
                </a:lnTo>
                <a:lnTo>
                  <a:pt x="10667" y="1815083"/>
                </a:lnTo>
                <a:close/>
              </a:path>
              <a:path w="154304" h="2452370">
                <a:moveTo>
                  <a:pt x="64007" y="2121407"/>
                </a:moveTo>
                <a:lnTo>
                  <a:pt x="64007" y="1815083"/>
                </a:lnTo>
                <a:lnTo>
                  <a:pt x="4571" y="1815083"/>
                </a:lnTo>
                <a:lnTo>
                  <a:pt x="10667" y="1819655"/>
                </a:lnTo>
                <a:lnTo>
                  <a:pt x="10667" y="1825751"/>
                </a:lnTo>
                <a:lnTo>
                  <a:pt x="54863" y="1825751"/>
                </a:lnTo>
                <a:lnTo>
                  <a:pt x="54863" y="1819655"/>
                </a:lnTo>
                <a:lnTo>
                  <a:pt x="59435" y="1825751"/>
                </a:lnTo>
                <a:lnTo>
                  <a:pt x="59435" y="2121407"/>
                </a:lnTo>
                <a:lnTo>
                  <a:pt x="64007" y="2121407"/>
                </a:lnTo>
                <a:close/>
              </a:path>
              <a:path w="154304" h="2452370">
                <a:moveTo>
                  <a:pt x="10667" y="1825751"/>
                </a:moveTo>
                <a:lnTo>
                  <a:pt x="10667" y="1819655"/>
                </a:lnTo>
                <a:lnTo>
                  <a:pt x="4571" y="1815083"/>
                </a:lnTo>
                <a:lnTo>
                  <a:pt x="4571" y="1825751"/>
                </a:lnTo>
                <a:lnTo>
                  <a:pt x="10667" y="1825751"/>
                </a:lnTo>
                <a:close/>
              </a:path>
              <a:path w="154304" h="2452370">
                <a:moveTo>
                  <a:pt x="118871" y="339851"/>
                </a:moveTo>
                <a:lnTo>
                  <a:pt x="77723" y="0"/>
                </a:lnTo>
                <a:lnTo>
                  <a:pt x="36575" y="339851"/>
                </a:lnTo>
                <a:lnTo>
                  <a:pt x="41147" y="339851"/>
                </a:lnTo>
                <a:lnTo>
                  <a:pt x="41147" y="330707"/>
                </a:lnTo>
                <a:lnTo>
                  <a:pt x="46282" y="330707"/>
                </a:lnTo>
                <a:lnTo>
                  <a:pt x="73151" y="112394"/>
                </a:lnTo>
                <a:lnTo>
                  <a:pt x="73151" y="38099"/>
                </a:lnTo>
                <a:lnTo>
                  <a:pt x="82295" y="38099"/>
                </a:lnTo>
                <a:lnTo>
                  <a:pt x="82295" y="115625"/>
                </a:lnTo>
                <a:lnTo>
                  <a:pt x="107664" y="330707"/>
                </a:lnTo>
                <a:lnTo>
                  <a:pt x="114299" y="330707"/>
                </a:lnTo>
                <a:lnTo>
                  <a:pt x="114299" y="339851"/>
                </a:lnTo>
                <a:lnTo>
                  <a:pt x="118871" y="339851"/>
                </a:lnTo>
                <a:close/>
              </a:path>
              <a:path w="154304" h="2452370">
                <a:moveTo>
                  <a:pt x="59435" y="2112263"/>
                </a:moveTo>
                <a:lnTo>
                  <a:pt x="36575" y="2112263"/>
                </a:lnTo>
                <a:lnTo>
                  <a:pt x="41147" y="2150025"/>
                </a:lnTo>
                <a:lnTo>
                  <a:pt x="41147" y="2121407"/>
                </a:lnTo>
                <a:lnTo>
                  <a:pt x="45719" y="2116835"/>
                </a:lnTo>
                <a:lnTo>
                  <a:pt x="46282" y="2121407"/>
                </a:lnTo>
                <a:lnTo>
                  <a:pt x="54863" y="2121407"/>
                </a:lnTo>
                <a:lnTo>
                  <a:pt x="54863" y="2116835"/>
                </a:lnTo>
                <a:lnTo>
                  <a:pt x="59435" y="2112263"/>
                </a:lnTo>
                <a:close/>
              </a:path>
              <a:path w="154304" h="2452370">
                <a:moveTo>
                  <a:pt x="46282" y="330707"/>
                </a:moveTo>
                <a:lnTo>
                  <a:pt x="41147" y="330707"/>
                </a:lnTo>
                <a:lnTo>
                  <a:pt x="45719" y="335279"/>
                </a:lnTo>
                <a:lnTo>
                  <a:pt x="46282" y="330707"/>
                </a:lnTo>
                <a:close/>
              </a:path>
              <a:path w="154304" h="2452370">
                <a:moveTo>
                  <a:pt x="64007" y="637031"/>
                </a:moveTo>
                <a:lnTo>
                  <a:pt x="64007" y="330707"/>
                </a:lnTo>
                <a:lnTo>
                  <a:pt x="46282" y="330707"/>
                </a:lnTo>
                <a:lnTo>
                  <a:pt x="45719" y="335279"/>
                </a:lnTo>
                <a:lnTo>
                  <a:pt x="41147" y="330707"/>
                </a:lnTo>
                <a:lnTo>
                  <a:pt x="41147" y="339851"/>
                </a:lnTo>
                <a:lnTo>
                  <a:pt x="54863" y="339851"/>
                </a:lnTo>
                <a:lnTo>
                  <a:pt x="54863" y="335279"/>
                </a:lnTo>
                <a:lnTo>
                  <a:pt x="59435" y="339851"/>
                </a:lnTo>
                <a:lnTo>
                  <a:pt x="59435" y="637031"/>
                </a:lnTo>
                <a:lnTo>
                  <a:pt x="64007" y="637031"/>
                </a:lnTo>
                <a:close/>
              </a:path>
              <a:path w="154304" h="2452370">
                <a:moveTo>
                  <a:pt x="46282" y="2121407"/>
                </a:moveTo>
                <a:lnTo>
                  <a:pt x="45719" y="2116835"/>
                </a:lnTo>
                <a:lnTo>
                  <a:pt x="41147" y="2121407"/>
                </a:lnTo>
                <a:lnTo>
                  <a:pt x="46282" y="2121407"/>
                </a:lnTo>
                <a:close/>
              </a:path>
              <a:path w="154304" h="2452370">
                <a:moveTo>
                  <a:pt x="77626" y="2376078"/>
                </a:moveTo>
                <a:lnTo>
                  <a:pt x="46282" y="2121407"/>
                </a:lnTo>
                <a:lnTo>
                  <a:pt x="41147" y="2121407"/>
                </a:lnTo>
                <a:lnTo>
                  <a:pt x="41147" y="2150025"/>
                </a:lnTo>
                <a:lnTo>
                  <a:pt x="73151" y="2414354"/>
                </a:lnTo>
                <a:lnTo>
                  <a:pt x="73151" y="2414015"/>
                </a:lnTo>
                <a:lnTo>
                  <a:pt x="77626" y="2376078"/>
                </a:lnTo>
                <a:close/>
              </a:path>
              <a:path w="154304" h="2452370">
                <a:moveTo>
                  <a:pt x="59435" y="339851"/>
                </a:moveTo>
                <a:lnTo>
                  <a:pt x="54863" y="335279"/>
                </a:lnTo>
                <a:lnTo>
                  <a:pt x="54863" y="339851"/>
                </a:lnTo>
                <a:lnTo>
                  <a:pt x="59435" y="339851"/>
                </a:lnTo>
                <a:close/>
              </a:path>
              <a:path w="154304" h="2452370">
                <a:moveTo>
                  <a:pt x="59435" y="627887"/>
                </a:moveTo>
                <a:lnTo>
                  <a:pt x="59435" y="339851"/>
                </a:lnTo>
                <a:lnTo>
                  <a:pt x="54863" y="339851"/>
                </a:lnTo>
                <a:lnTo>
                  <a:pt x="54863" y="627887"/>
                </a:lnTo>
                <a:lnTo>
                  <a:pt x="59435" y="627887"/>
                </a:lnTo>
                <a:close/>
              </a:path>
              <a:path w="154304" h="2452370">
                <a:moveTo>
                  <a:pt x="59435" y="637031"/>
                </a:moveTo>
                <a:lnTo>
                  <a:pt x="59435" y="627887"/>
                </a:lnTo>
                <a:lnTo>
                  <a:pt x="54863" y="632459"/>
                </a:lnTo>
                <a:lnTo>
                  <a:pt x="54863" y="637031"/>
                </a:lnTo>
                <a:lnTo>
                  <a:pt x="59435" y="637031"/>
                </a:lnTo>
                <a:close/>
              </a:path>
              <a:path w="154304" h="2452370">
                <a:moveTo>
                  <a:pt x="59435" y="1825751"/>
                </a:moveTo>
                <a:lnTo>
                  <a:pt x="54863" y="1819655"/>
                </a:lnTo>
                <a:lnTo>
                  <a:pt x="54863" y="1825751"/>
                </a:lnTo>
                <a:lnTo>
                  <a:pt x="59435" y="1825751"/>
                </a:lnTo>
                <a:close/>
              </a:path>
              <a:path w="154304" h="2452370">
                <a:moveTo>
                  <a:pt x="59435" y="2112263"/>
                </a:moveTo>
                <a:lnTo>
                  <a:pt x="59435" y="1825751"/>
                </a:lnTo>
                <a:lnTo>
                  <a:pt x="54863" y="1825751"/>
                </a:lnTo>
                <a:lnTo>
                  <a:pt x="54863" y="2112263"/>
                </a:lnTo>
                <a:lnTo>
                  <a:pt x="59435" y="2112263"/>
                </a:lnTo>
                <a:close/>
              </a:path>
              <a:path w="154304" h="2452370">
                <a:moveTo>
                  <a:pt x="59435" y="2121407"/>
                </a:moveTo>
                <a:lnTo>
                  <a:pt x="59435" y="2112263"/>
                </a:lnTo>
                <a:lnTo>
                  <a:pt x="54863" y="2116835"/>
                </a:lnTo>
                <a:lnTo>
                  <a:pt x="54863" y="2121407"/>
                </a:lnTo>
                <a:lnTo>
                  <a:pt x="59435" y="2121407"/>
                </a:lnTo>
                <a:close/>
              </a:path>
              <a:path w="154304" h="2452370">
                <a:moveTo>
                  <a:pt x="82295" y="38099"/>
                </a:moveTo>
                <a:lnTo>
                  <a:pt x="73151" y="38099"/>
                </a:lnTo>
                <a:lnTo>
                  <a:pt x="77626" y="76037"/>
                </a:lnTo>
                <a:lnTo>
                  <a:pt x="82295" y="38099"/>
                </a:lnTo>
                <a:close/>
              </a:path>
              <a:path w="154304" h="2452370">
                <a:moveTo>
                  <a:pt x="77626" y="76037"/>
                </a:moveTo>
                <a:lnTo>
                  <a:pt x="73151" y="38099"/>
                </a:lnTo>
                <a:lnTo>
                  <a:pt x="73151" y="112394"/>
                </a:lnTo>
                <a:lnTo>
                  <a:pt x="77626" y="76037"/>
                </a:lnTo>
                <a:close/>
              </a:path>
              <a:path w="154304" h="2452370">
                <a:moveTo>
                  <a:pt x="82295" y="2414015"/>
                </a:moveTo>
                <a:lnTo>
                  <a:pt x="77626" y="2376078"/>
                </a:lnTo>
                <a:lnTo>
                  <a:pt x="73151" y="2414015"/>
                </a:lnTo>
                <a:lnTo>
                  <a:pt x="82295" y="2414015"/>
                </a:lnTo>
                <a:close/>
              </a:path>
              <a:path w="154304" h="2452370">
                <a:moveTo>
                  <a:pt x="82295" y="2414354"/>
                </a:moveTo>
                <a:lnTo>
                  <a:pt x="82295" y="2414015"/>
                </a:lnTo>
                <a:lnTo>
                  <a:pt x="73151" y="2414015"/>
                </a:lnTo>
                <a:lnTo>
                  <a:pt x="73151" y="2414354"/>
                </a:lnTo>
                <a:lnTo>
                  <a:pt x="77723" y="2452115"/>
                </a:lnTo>
                <a:lnTo>
                  <a:pt x="82295" y="2414354"/>
                </a:lnTo>
                <a:close/>
              </a:path>
              <a:path w="154304" h="2452370">
                <a:moveTo>
                  <a:pt x="82295" y="115625"/>
                </a:moveTo>
                <a:lnTo>
                  <a:pt x="82295" y="38099"/>
                </a:lnTo>
                <a:lnTo>
                  <a:pt x="77626" y="76037"/>
                </a:lnTo>
                <a:lnTo>
                  <a:pt x="82295" y="115625"/>
                </a:lnTo>
                <a:close/>
              </a:path>
              <a:path w="154304" h="2452370">
                <a:moveTo>
                  <a:pt x="114299" y="2150025"/>
                </a:moveTo>
                <a:lnTo>
                  <a:pt x="114299" y="2121407"/>
                </a:lnTo>
                <a:lnTo>
                  <a:pt x="107664" y="2121407"/>
                </a:lnTo>
                <a:lnTo>
                  <a:pt x="77626" y="2376078"/>
                </a:lnTo>
                <a:lnTo>
                  <a:pt x="82295" y="2414015"/>
                </a:lnTo>
                <a:lnTo>
                  <a:pt x="82295" y="2414354"/>
                </a:lnTo>
                <a:lnTo>
                  <a:pt x="114299" y="2150025"/>
                </a:lnTo>
                <a:close/>
              </a:path>
              <a:path w="154304" h="2452370">
                <a:moveTo>
                  <a:pt x="114299" y="339851"/>
                </a:moveTo>
                <a:lnTo>
                  <a:pt x="114299" y="330707"/>
                </a:lnTo>
                <a:lnTo>
                  <a:pt x="108203" y="335279"/>
                </a:lnTo>
                <a:lnTo>
                  <a:pt x="107664" y="330707"/>
                </a:lnTo>
                <a:lnTo>
                  <a:pt x="91439" y="330707"/>
                </a:lnTo>
                <a:lnTo>
                  <a:pt x="91439" y="637031"/>
                </a:lnTo>
                <a:lnTo>
                  <a:pt x="96011" y="637031"/>
                </a:lnTo>
                <a:lnTo>
                  <a:pt x="96011" y="339851"/>
                </a:lnTo>
                <a:lnTo>
                  <a:pt x="100583" y="335279"/>
                </a:lnTo>
                <a:lnTo>
                  <a:pt x="100583" y="339851"/>
                </a:lnTo>
                <a:lnTo>
                  <a:pt x="114299" y="339851"/>
                </a:lnTo>
                <a:close/>
              </a:path>
              <a:path w="154304" h="2452370">
                <a:moveTo>
                  <a:pt x="149351" y="1815083"/>
                </a:moveTo>
                <a:lnTo>
                  <a:pt x="91439" y="1815083"/>
                </a:lnTo>
                <a:lnTo>
                  <a:pt x="91439" y="2121407"/>
                </a:lnTo>
                <a:lnTo>
                  <a:pt x="96011" y="2121407"/>
                </a:lnTo>
                <a:lnTo>
                  <a:pt x="96011" y="1825751"/>
                </a:lnTo>
                <a:lnTo>
                  <a:pt x="100583" y="1819655"/>
                </a:lnTo>
                <a:lnTo>
                  <a:pt x="100583" y="1825751"/>
                </a:lnTo>
                <a:lnTo>
                  <a:pt x="144779" y="1825751"/>
                </a:lnTo>
                <a:lnTo>
                  <a:pt x="144779" y="1819655"/>
                </a:lnTo>
                <a:lnTo>
                  <a:pt x="149351" y="1815083"/>
                </a:lnTo>
                <a:close/>
              </a:path>
              <a:path w="154304" h="2452370">
                <a:moveTo>
                  <a:pt x="100583" y="339851"/>
                </a:moveTo>
                <a:lnTo>
                  <a:pt x="100583" y="335279"/>
                </a:lnTo>
                <a:lnTo>
                  <a:pt x="96011" y="339851"/>
                </a:lnTo>
                <a:lnTo>
                  <a:pt x="100583" y="339851"/>
                </a:lnTo>
                <a:close/>
              </a:path>
              <a:path w="154304" h="2452370">
                <a:moveTo>
                  <a:pt x="100583" y="627887"/>
                </a:moveTo>
                <a:lnTo>
                  <a:pt x="100583" y="339851"/>
                </a:lnTo>
                <a:lnTo>
                  <a:pt x="96011" y="339851"/>
                </a:lnTo>
                <a:lnTo>
                  <a:pt x="96011" y="627887"/>
                </a:lnTo>
                <a:lnTo>
                  <a:pt x="100583" y="627887"/>
                </a:lnTo>
                <a:close/>
              </a:path>
              <a:path w="154304" h="2452370">
                <a:moveTo>
                  <a:pt x="153923" y="1825751"/>
                </a:moveTo>
                <a:lnTo>
                  <a:pt x="153923" y="627887"/>
                </a:lnTo>
                <a:lnTo>
                  <a:pt x="96011" y="627887"/>
                </a:lnTo>
                <a:lnTo>
                  <a:pt x="100583" y="632459"/>
                </a:lnTo>
                <a:lnTo>
                  <a:pt x="100583" y="637031"/>
                </a:lnTo>
                <a:lnTo>
                  <a:pt x="144779" y="637031"/>
                </a:lnTo>
                <a:lnTo>
                  <a:pt x="144779" y="632459"/>
                </a:lnTo>
                <a:lnTo>
                  <a:pt x="149351" y="637031"/>
                </a:lnTo>
                <a:lnTo>
                  <a:pt x="149351" y="1825751"/>
                </a:lnTo>
                <a:lnTo>
                  <a:pt x="153923" y="1825751"/>
                </a:lnTo>
                <a:close/>
              </a:path>
              <a:path w="154304" h="2452370">
                <a:moveTo>
                  <a:pt x="100583" y="637031"/>
                </a:moveTo>
                <a:lnTo>
                  <a:pt x="100583" y="632459"/>
                </a:lnTo>
                <a:lnTo>
                  <a:pt x="96011" y="627887"/>
                </a:lnTo>
                <a:lnTo>
                  <a:pt x="96011" y="637031"/>
                </a:lnTo>
                <a:lnTo>
                  <a:pt x="100583" y="637031"/>
                </a:lnTo>
                <a:close/>
              </a:path>
              <a:path w="154304" h="2452370">
                <a:moveTo>
                  <a:pt x="100583" y="1825751"/>
                </a:moveTo>
                <a:lnTo>
                  <a:pt x="100583" y="1819655"/>
                </a:lnTo>
                <a:lnTo>
                  <a:pt x="96011" y="1825751"/>
                </a:lnTo>
                <a:lnTo>
                  <a:pt x="100583" y="1825751"/>
                </a:lnTo>
                <a:close/>
              </a:path>
              <a:path w="154304" h="2452370">
                <a:moveTo>
                  <a:pt x="100583" y="2112263"/>
                </a:moveTo>
                <a:lnTo>
                  <a:pt x="100583" y="1825751"/>
                </a:lnTo>
                <a:lnTo>
                  <a:pt x="96011" y="1825751"/>
                </a:lnTo>
                <a:lnTo>
                  <a:pt x="96011" y="2112263"/>
                </a:lnTo>
                <a:lnTo>
                  <a:pt x="100583" y="2112263"/>
                </a:lnTo>
                <a:close/>
              </a:path>
              <a:path w="154304" h="2452370">
                <a:moveTo>
                  <a:pt x="118871" y="2112263"/>
                </a:moveTo>
                <a:lnTo>
                  <a:pt x="96011" y="2112263"/>
                </a:lnTo>
                <a:lnTo>
                  <a:pt x="100583" y="2116835"/>
                </a:lnTo>
                <a:lnTo>
                  <a:pt x="100583" y="2121407"/>
                </a:lnTo>
                <a:lnTo>
                  <a:pt x="107664" y="2121407"/>
                </a:lnTo>
                <a:lnTo>
                  <a:pt x="108203" y="2116835"/>
                </a:lnTo>
                <a:lnTo>
                  <a:pt x="114299" y="2121407"/>
                </a:lnTo>
                <a:lnTo>
                  <a:pt x="114299" y="2150025"/>
                </a:lnTo>
                <a:lnTo>
                  <a:pt x="118871" y="2112263"/>
                </a:lnTo>
                <a:close/>
              </a:path>
              <a:path w="154304" h="2452370">
                <a:moveTo>
                  <a:pt x="100583" y="2121407"/>
                </a:moveTo>
                <a:lnTo>
                  <a:pt x="100583" y="2116835"/>
                </a:lnTo>
                <a:lnTo>
                  <a:pt x="96011" y="2112263"/>
                </a:lnTo>
                <a:lnTo>
                  <a:pt x="96011" y="2121407"/>
                </a:lnTo>
                <a:lnTo>
                  <a:pt x="100583" y="2121407"/>
                </a:lnTo>
                <a:close/>
              </a:path>
              <a:path w="154304" h="2452370">
                <a:moveTo>
                  <a:pt x="114299" y="330707"/>
                </a:moveTo>
                <a:lnTo>
                  <a:pt x="107664" y="330707"/>
                </a:lnTo>
                <a:lnTo>
                  <a:pt x="108203" y="335279"/>
                </a:lnTo>
                <a:lnTo>
                  <a:pt x="114299" y="330707"/>
                </a:lnTo>
                <a:close/>
              </a:path>
              <a:path w="154304" h="2452370">
                <a:moveTo>
                  <a:pt x="114299" y="2121407"/>
                </a:moveTo>
                <a:lnTo>
                  <a:pt x="108203" y="2116835"/>
                </a:lnTo>
                <a:lnTo>
                  <a:pt x="107664" y="2121407"/>
                </a:lnTo>
                <a:lnTo>
                  <a:pt x="114299" y="2121407"/>
                </a:lnTo>
                <a:close/>
              </a:path>
              <a:path w="154304" h="2452370">
                <a:moveTo>
                  <a:pt x="149351" y="637031"/>
                </a:moveTo>
                <a:lnTo>
                  <a:pt x="144779" y="632459"/>
                </a:lnTo>
                <a:lnTo>
                  <a:pt x="144779" y="637031"/>
                </a:lnTo>
                <a:lnTo>
                  <a:pt x="149351" y="637031"/>
                </a:lnTo>
                <a:close/>
              </a:path>
              <a:path w="154304" h="2452370">
                <a:moveTo>
                  <a:pt x="149351" y="1815083"/>
                </a:moveTo>
                <a:lnTo>
                  <a:pt x="149351" y="637031"/>
                </a:lnTo>
                <a:lnTo>
                  <a:pt x="144779" y="637031"/>
                </a:lnTo>
                <a:lnTo>
                  <a:pt x="144779" y="1815083"/>
                </a:lnTo>
                <a:lnTo>
                  <a:pt x="149351" y="1815083"/>
                </a:lnTo>
                <a:close/>
              </a:path>
              <a:path w="154304" h="2452370">
                <a:moveTo>
                  <a:pt x="149351" y="1825751"/>
                </a:moveTo>
                <a:lnTo>
                  <a:pt x="149351" y="1815083"/>
                </a:lnTo>
                <a:lnTo>
                  <a:pt x="144779" y="1819655"/>
                </a:lnTo>
                <a:lnTo>
                  <a:pt x="144779" y="1825751"/>
                </a:lnTo>
                <a:lnTo>
                  <a:pt x="149351" y="182575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61949" y="728472"/>
            <a:ext cx="205740" cy="295910"/>
          </a:xfrm>
          <a:custGeom>
            <a:avLst/>
            <a:gdLst/>
            <a:ahLst/>
            <a:cxnLst/>
            <a:rect l="l" t="t" r="r" b="b"/>
            <a:pathLst>
              <a:path w="205739" h="295909">
                <a:moveTo>
                  <a:pt x="205739" y="147827"/>
                </a:moveTo>
                <a:lnTo>
                  <a:pt x="197691" y="90654"/>
                </a:lnTo>
                <a:lnTo>
                  <a:pt x="175640" y="43624"/>
                </a:lnTo>
                <a:lnTo>
                  <a:pt x="142732" y="11739"/>
                </a:lnTo>
                <a:lnTo>
                  <a:pt x="102107" y="0"/>
                </a:lnTo>
                <a:lnTo>
                  <a:pt x="62364" y="11739"/>
                </a:lnTo>
                <a:lnTo>
                  <a:pt x="29908" y="43624"/>
                </a:lnTo>
                <a:lnTo>
                  <a:pt x="8024" y="90654"/>
                </a:lnTo>
                <a:lnTo>
                  <a:pt x="0" y="147827"/>
                </a:lnTo>
                <a:lnTo>
                  <a:pt x="8024" y="205644"/>
                </a:lnTo>
                <a:lnTo>
                  <a:pt x="29908" y="252602"/>
                </a:lnTo>
                <a:lnTo>
                  <a:pt x="62364" y="284130"/>
                </a:lnTo>
                <a:lnTo>
                  <a:pt x="102107" y="295655"/>
                </a:lnTo>
                <a:lnTo>
                  <a:pt x="142732" y="284130"/>
                </a:lnTo>
                <a:lnTo>
                  <a:pt x="175640" y="252602"/>
                </a:lnTo>
                <a:lnTo>
                  <a:pt x="197691" y="205644"/>
                </a:lnTo>
                <a:lnTo>
                  <a:pt x="205739" y="147827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43662" y="710183"/>
            <a:ext cx="242570" cy="334010"/>
          </a:xfrm>
          <a:custGeom>
            <a:avLst/>
            <a:gdLst/>
            <a:ahLst/>
            <a:cxnLst/>
            <a:rect l="l" t="t" r="r" b="b"/>
            <a:pathLst>
              <a:path w="242569" h="334009">
                <a:moveTo>
                  <a:pt x="242315" y="182879"/>
                </a:moveTo>
                <a:lnTo>
                  <a:pt x="242315" y="149351"/>
                </a:lnTo>
                <a:lnTo>
                  <a:pt x="240791" y="134111"/>
                </a:lnTo>
                <a:lnTo>
                  <a:pt x="237743" y="117347"/>
                </a:lnTo>
                <a:lnTo>
                  <a:pt x="233171" y="103631"/>
                </a:lnTo>
                <a:lnTo>
                  <a:pt x="228599" y="88391"/>
                </a:lnTo>
                <a:lnTo>
                  <a:pt x="208787" y="50291"/>
                </a:lnTo>
                <a:lnTo>
                  <a:pt x="181355" y="21335"/>
                </a:lnTo>
                <a:lnTo>
                  <a:pt x="147827" y="4571"/>
                </a:lnTo>
                <a:lnTo>
                  <a:pt x="147827" y="3047"/>
                </a:lnTo>
                <a:lnTo>
                  <a:pt x="146303" y="3047"/>
                </a:lnTo>
                <a:lnTo>
                  <a:pt x="132587" y="0"/>
                </a:lnTo>
                <a:lnTo>
                  <a:pt x="120395" y="0"/>
                </a:lnTo>
                <a:lnTo>
                  <a:pt x="106679" y="1523"/>
                </a:lnTo>
                <a:lnTo>
                  <a:pt x="96011" y="3047"/>
                </a:lnTo>
                <a:lnTo>
                  <a:pt x="94487" y="3047"/>
                </a:lnTo>
                <a:lnTo>
                  <a:pt x="94487" y="4571"/>
                </a:lnTo>
                <a:lnTo>
                  <a:pt x="82295" y="9143"/>
                </a:lnTo>
                <a:lnTo>
                  <a:pt x="70103" y="15239"/>
                </a:lnTo>
                <a:lnTo>
                  <a:pt x="59435" y="22859"/>
                </a:lnTo>
                <a:lnTo>
                  <a:pt x="50291" y="30479"/>
                </a:lnTo>
                <a:lnTo>
                  <a:pt x="32003" y="51815"/>
                </a:lnTo>
                <a:lnTo>
                  <a:pt x="25907" y="64007"/>
                </a:lnTo>
                <a:lnTo>
                  <a:pt x="18287" y="76199"/>
                </a:lnTo>
                <a:lnTo>
                  <a:pt x="13715" y="89915"/>
                </a:lnTo>
                <a:lnTo>
                  <a:pt x="7619" y="103631"/>
                </a:lnTo>
                <a:lnTo>
                  <a:pt x="4571" y="118871"/>
                </a:lnTo>
                <a:lnTo>
                  <a:pt x="1523" y="135635"/>
                </a:lnTo>
                <a:lnTo>
                  <a:pt x="0" y="150875"/>
                </a:lnTo>
                <a:lnTo>
                  <a:pt x="0" y="184403"/>
                </a:lnTo>
                <a:lnTo>
                  <a:pt x="9143" y="230123"/>
                </a:lnTo>
                <a:lnTo>
                  <a:pt x="25907" y="271271"/>
                </a:lnTo>
                <a:lnTo>
                  <a:pt x="38099" y="288035"/>
                </a:lnTo>
                <a:lnTo>
                  <a:pt x="38099" y="152399"/>
                </a:lnTo>
                <a:lnTo>
                  <a:pt x="39623" y="138683"/>
                </a:lnTo>
                <a:lnTo>
                  <a:pt x="53339" y="91439"/>
                </a:lnTo>
                <a:lnTo>
                  <a:pt x="77723" y="57911"/>
                </a:lnTo>
                <a:lnTo>
                  <a:pt x="85343" y="51815"/>
                </a:lnTo>
                <a:lnTo>
                  <a:pt x="91439" y="45719"/>
                </a:lnTo>
                <a:lnTo>
                  <a:pt x="106679" y="39623"/>
                </a:lnTo>
                <a:lnTo>
                  <a:pt x="106679" y="40639"/>
                </a:lnTo>
                <a:lnTo>
                  <a:pt x="114299" y="38099"/>
                </a:lnTo>
                <a:lnTo>
                  <a:pt x="129539" y="38099"/>
                </a:lnTo>
                <a:lnTo>
                  <a:pt x="135635" y="40538"/>
                </a:lnTo>
                <a:lnTo>
                  <a:pt x="135635" y="39623"/>
                </a:lnTo>
                <a:lnTo>
                  <a:pt x="178307" y="73151"/>
                </a:lnTo>
                <a:lnTo>
                  <a:pt x="198119" y="115823"/>
                </a:lnTo>
                <a:lnTo>
                  <a:pt x="204215" y="153923"/>
                </a:lnTo>
                <a:lnTo>
                  <a:pt x="204215" y="288340"/>
                </a:lnTo>
                <a:lnTo>
                  <a:pt x="208787" y="281939"/>
                </a:lnTo>
                <a:lnTo>
                  <a:pt x="216407" y="269747"/>
                </a:lnTo>
                <a:lnTo>
                  <a:pt x="224027" y="256031"/>
                </a:lnTo>
                <a:lnTo>
                  <a:pt x="228599" y="243839"/>
                </a:lnTo>
                <a:lnTo>
                  <a:pt x="234695" y="228599"/>
                </a:lnTo>
                <a:lnTo>
                  <a:pt x="240791" y="198119"/>
                </a:lnTo>
                <a:lnTo>
                  <a:pt x="242315" y="182879"/>
                </a:lnTo>
                <a:close/>
              </a:path>
              <a:path w="242569" h="334009">
                <a:moveTo>
                  <a:pt x="106679" y="331554"/>
                </a:moveTo>
                <a:lnTo>
                  <a:pt x="106679" y="294131"/>
                </a:lnTo>
                <a:lnTo>
                  <a:pt x="97535" y="289559"/>
                </a:lnTo>
                <a:lnTo>
                  <a:pt x="89915" y="284987"/>
                </a:lnTo>
                <a:lnTo>
                  <a:pt x="57911" y="249935"/>
                </a:lnTo>
                <a:lnTo>
                  <a:pt x="41147" y="205739"/>
                </a:lnTo>
                <a:lnTo>
                  <a:pt x="38099" y="179831"/>
                </a:lnTo>
                <a:lnTo>
                  <a:pt x="38099" y="288035"/>
                </a:lnTo>
                <a:lnTo>
                  <a:pt x="42671" y="294131"/>
                </a:lnTo>
                <a:lnTo>
                  <a:pt x="60959" y="312419"/>
                </a:lnTo>
                <a:lnTo>
                  <a:pt x="73151" y="320039"/>
                </a:lnTo>
                <a:lnTo>
                  <a:pt x="94487" y="329183"/>
                </a:lnTo>
                <a:lnTo>
                  <a:pt x="96011" y="329183"/>
                </a:lnTo>
                <a:lnTo>
                  <a:pt x="106679" y="331554"/>
                </a:lnTo>
                <a:close/>
              </a:path>
              <a:path w="242569" h="334009">
                <a:moveTo>
                  <a:pt x="106679" y="40639"/>
                </a:moveTo>
                <a:lnTo>
                  <a:pt x="106679" y="39623"/>
                </a:lnTo>
                <a:lnTo>
                  <a:pt x="105155" y="41147"/>
                </a:lnTo>
                <a:lnTo>
                  <a:pt x="106679" y="40639"/>
                </a:lnTo>
                <a:close/>
              </a:path>
              <a:path w="242569" h="334009">
                <a:moveTo>
                  <a:pt x="121030" y="295528"/>
                </a:moveTo>
                <a:lnTo>
                  <a:pt x="111251" y="294131"/>
                </a:lnTo>
                <a:lnTo>
                  <a:pt x="105155" y="292607"/>
                </a:lnTo>
                <a:lnTo>
                  <a:pt x="106679" y="294131"/>
                </a:lnTo>
                <a:lnTo>
                  <a:pt x="106679" y="331554"/>
                </a:lnTo>
                <a:lnTo>
                  <a:pt x="109727" y="332231"/>
                </a:lnTo>
                <a:lnTo>
                  <a:pt x="120395" y="333755"/>
                </a:lnTo>
                <a:lnTo>
                  <a:pt x="120395" y="295655"/>
                </a:lnTo>
                <a:lnTo>
                  <a:pt x="121030" y="295528"/>
                </a:lnTo>
                <a:close/>
              </a:path>
              <a:path w="242569" h="334009">
                <a:moveTo>
                  <a:pt x="121919" y="295655"/>
                </a:moveTo>
                <a:lnTo>
                  <a:pt x="121030" y="295528"/>
                </a:lnTo>
                <a:lnTo>
                  <a:pt x="120395" y="295655"/>
                </a:lnTo>
                <a:lnTo>
                  <a:pt x="121919" y="295655"/>
                </a:lnTo>
                <a:close/>
              </a:path>
              <a:path w="242569" h="334009">
                <a:moveTo>
                  <a:pt x="121919" y="333755"/>
                </a:moveTo>
                <a:lnTo>
                  <a:pt x="121919" y="295655"/>
                </a:lnTo>
                <a:lnTo>
                  <a:pt x="120395" y="295655"/>
                </a:lnTo>
                <a:lnTo>
                  <a:pt x="120395" y="333755"/>
                </a:lnTo>
                <a:lnTo>
                  <a:pt x="121919" y="333755"/>
                </a:lnTo>
                <a:close/>
              </a:path>
              <a:path w="242569" h="334009">
                <a:moveTo>
                  <a:pt x="137159" y="292607"/>
                </a:moveTo>
                <a:lnTo>
                  <a:pt x="128015" y="294131"/>
                </a:lnTo>
                <a:lnTo>
                  <a:pt x="121030" y="295528"/>
                </a:lnTo>
                <a:lnTo>
                  <a:pt x="121919" y="295655"/>
                </a:lnTo>
                <a:lnTo>
                  <a:pt x="121919" y="333755"/>
                </a:lnTo>
                <a:lnTo>
                  <a:pt x="135635" y="332231"/>
                </a:lnTo>
                <a:lnTo>
                  <a:pt x="135635" y="294131"/>
                </a:lnTo>
                <a:lnTo>
                  <a:pt x="137159" y="292607"/>
                </a:lnTo>
                <a:close/>
              </a:path>
              <a:path w="242569" h="334009">
                <a:moveTo>
                  <a:pt x="137159" y="41147"/>
                </a:moveTo>
                <a:lnTo>
                  <a:pt x="135635" y="39623"/>
                </a:lnTo>
                <a:lnTo>
                  <a:pt x="135635" y="40538"/>
                </a:lnTo>
                <a:lnTo>
                  <a:pt x="137159" y="41147"/>
                </a:lnTo>
                <a:close/>
              </a:path>
              <a:path w="242569" h="334009">
                <a:moveTo>
                  <a:pt x="204215" y="288340"/>
                </a:moveTo>
                <a:lnTo>
                  <a:pt x="204215" y="181355"/>
                </a:lnTo>
                <a:lnTo>
                  <a:pt x="202691" y="195071"/>
                </a:lnTo>
                <a:lnTo>
                  <a:pt x="196595" y="219455"/>
                </a:lnTo>
                <a:lnTo>
                  <a:pt x="176783" y="260603"/>
                </a:lnTo>
                <a:lnTo>
                  <a:pt x="143255" y="291083"/>
                </a:lnTo>
                <a:lnTo>
                  <a:pt x="135635" y="294131"/>
                </a:lnTo>
                <a:lnTo>
                  <a:pt x="135635" y="332231"/>
                </a:lnTo>
                <a:lnTo>
                  <a:pt x="146303" y="329183"/>
                </a:lnTo>
                <a:lnTo>
                  <a:pt x="147827" y="329183"/>
                </a:lnTo>
                <a:lnTo>
                  <a:pt x="160019" y="324611"/>
                </a:lnTo>
                <a:lnTo>
                  <a:pt x="172211" y="318515"/>
                </a:lnTo>
                <a:lnTo>
                  <a:pt x="182879" y="310895"/>
                </a:lnTo>
                <a:lnTo>
                  <a:pt x="201167" y="292607"/>
                </a:lnTo>
                <a:lnTo>
                  <a:pt x="204215" y="288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174625" y="2036063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0" y="0"/>
                </a:moveTo>
                <a:lnTo>
                  <a:pt x="0" y="76199"/>
                </a:lnTo>
                <a:lnTo>
                  <a:pt x="152399" y="76199"/>
                </a:lnTo>
                <a:lnTo>
                  <a:pt x="1523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52812" y="3862322"/>
            <a:ext cx="3329304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Alterzza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della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caduta =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m.</a:t>
            </a:r>
            <a:r>
              <a:rPr dirty="0" sz="2000" spc="-1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2812" y="4167122"/>
            <a:ext cx="4954270" cy="1908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Lunghezza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della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corda interessata =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m.</a:t>
            </a:r>
            <a:r>
              <a:rPr dirty="0" sz="2000" spc="-1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  <a:p>
            <a:pPr marL="876300">
              <a:lnSpc>
                <a:spcPct val="100000"/>
              </a:lnSpc>
              <a:spcBef>
                <a:spcPts val="1400"/>
              </a:spcBef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H:</a:t>
            </a:r>
            <a:r>
              <a:rPr dirty="0" sz="3200" spc="-1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endParaRPr sz="3200">
              <a:latin typeface="Arial"/>
              <a:cs typeface="Arial"/>
            </a:endParaRPr>
          </a:p>
          <a:p>
            <a:pPr marL="876300">
              <a:lnSpc>
                <a:spcPts val="369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2 : 1 =</a:t>
            </a:r>
            <a:r>
              <a:rPr dirty="0" sz="3200" spc="-1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  <a:p>
            <a:pPr marL="1163320">
              <a:lnSpc>
                <a:spcPts val="3690"/>
              </a:lnSpc>
            </a:pP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FC =</a:t>
            </a:r>
            <a:r>
              <a:rPr dirty="0" sz="32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782958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82602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82246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83414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583058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82702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982346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83514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383157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582801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782445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983613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183257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82901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582545" y="872489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197986" y="754379"/>
            <a:ext cx="3464052" cy="54726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659245" y="4642103"/>
            <a:ext cx="676910" cy="219710"/>
          </a:xfrm>
          <a:custGeom>
            <a:avLst/>
            <a:gdLst/>
            <a:ahLst/>
            <a:cxnLst/>
            <a:rect l="l" t="t" r="r" b="b"/>
            <a:pathLst>
              <a:path w="676909" h="219710">
                <a:moveTo>
                  <a:pt x="521207" y="219455"/>
                </a:moveTo>
                <a:lnTo>
                  <a:pt x="521207" y="160019"/>
                </a:lnTo>
                <a:lnTo>
                  <a:pt x="487679" y="160019"/>
                </a:lnTo>
                <a:lnTo>
                  <a:pt x="487679" y="219455"/>
                </a:lnTo>
                <a:lnTo>
                  <a:pt x="521207" y="219455"/>
                </a:lnTo>
                <a:close/>
              </a:path>
              <a:path w="676909" h="219710">
                <a:moveTo>
                  <a:pt x="262127" y="170687"/>
                </a:moveTo>
                <a:lnTo>
                  <a:pt x="262127" y="123443"/>
                </a:lnTo>
                <a:lnTo>
                  <a:pt x="179831" y="123443"/>
                </a:lnTo>
                <a:lnTo>
                  <a:pt x="179831" y="170687"/>
                </a:lnTo>
                <a:lnTo>
                  <a:pt x="262127" y="170687"/>
                </a:lnTo>
                <a:close/>
              </a:path>
              <a:path w="676909" h="219710">
                <a:moveTo>
                  <a:pt x="469391" y="219455"/>
                </a:moveTo>
                <a:lnTo>
                  <a:pt x="469391" y="121919"/>
                </a:lnTo>
                <a:lnTo>
                  <a:pt x="468844" y="106822"/>
                </a:lnTo>
                <a:lnTo>
                  <a:pt x="457199" y="64007"/>
                </a:lnTo>
                <a:lnTo>
                  <a:pt x="451103" y="59435"/>
                </a:lnTo>
                <a:lnTo>
                  <a:pt x="435863" y="59435"/>
                </a:lnTo>
                <a:lnTo>
                  <a:pt x="431291" y="60959"/>
                </a:lnTo>
                <a:lnTo>
                  <a:pt x="423671" y="68579"/>
                </a:lnTo>
                <a:lnTo>
                  <a:pt x="419099" y="76199"/>
                </a:lnTo>
                <a:lnTo>
                  <a:pt x="414527" y="85343"/>
                </a:lnTo>
                <a:lnTo>
                  <a:pt x="408431" y="70103"/>
                </a:lnTo>
                <a:lnTo>
                  <a:pt x="400811" y="62483"/>
                </a:lnTo>
                <a:lnTo>
                  <a:pt x="396239" y="59435"/>
                </a:lnTo>
                <a:lnTo>
                  <a:pt x="384047" y="59435"/>
                </a:lnTo>
                <a:lnTo>
                  <a:pt x="377951" y="60959"/>
                </a:lnTo>
                <a:lnTo>
                  <a:pt x="374903" y="65531"/>
                </a:lnTo>
                <a:lnTo>
                  <a:pt x="370331" y="70103"/>
                </a:lnTo>
                <a:lnTo>
                  <a:pt x="365759" y="76199"/>
                </a:lnTo>
                <a:lnTo>
                  <a:pt x="361187" y="85343"/>
                </a:lnTo>
                <a:lnTo>
                  <a:pt x="361187" y="62483"/>
                </a:lnTo>
                <a:lnTo>
                  <a:pt x="333755" y="62483"/>
                </a:lnTo>
                <a:lnTo>
                  <a:pt x="333755" y="219455"/>
                </a:lnTo>
                <a:lnTo>
                  <a:pt x="364235" y="219455"/>
                </a:lnTo>
                <a:lnTo>
                  <a:pt x="364235" y="140207"/>
                </a:lnTo>
                <a:lnTo>
                  <a:pt x="364497" y="131659"/>
                </a:lnTo>
                <a:lnTo>
                  <a:pt x="371855" y="106679"/>
                </a:lnTo>
                <a:lnTo>
                  <a:pt x="377951" y="106679"/>
                </a:lnTo>
                <a:lnTo>
                  <a:pt x="384047" y="112775"/>
                </a:lnTo>
                <a:lnTo>
                  <a:pt x="384047" y="115823"/>
                </a:lnTo>
                <a:lnTo>
                  <a:pt x="385571" y="118871"/>
                </a:lnTo>
                <a:lnTo>
                  <a:pt x="385571" y="219455"/>
                </a:lnTo>
                <a:lnTo>
                  <a:pt x="416051" y="219455"/>
                </a:lnTo>
                <a:lnTo>
                  <a:pt x="416051" y="128015"/>
                </a:lnTo>
                <a:lnTo>
                  <a:pt x="417575" y="118871"/>
                </a:lnTo>
                <a:lnTo>
                  <a:pt x="420623" y="114299"/>
                </a:lnTo>
                <a:lnTo>
                  <a:pt x="422147" y="109727"/>
                </a:lnTo>
                <a:lnTo>
                  <a:pt x="425195" y="106679"/>
                </a:lnTo>
                <a:lnTo>
                  <a:pt x="431291" y="106679"/>
                </a:lnTo>
                <a:lnTo>
                  <a:pt x="434339" y="109727"/>
                </a:lnTo>
                <a:lnTo>
                  <a:pt x="435863" y="114299"/>
                </a:lnTo>
                <a:lnTo>
                  <a:pt x="437387" y="117347"/>
                </a:lnTo>
                <a:lnTo>
                  <a:pt x="438911" y="123443"/>
                </a:lnTo>
                <a:lnTo>
                  <a:pt x="438911" y="219455"/>
                </a:lnTo>
                <a:lnTo>
                  <a:pt x="469391" y="219455"/>
                </a:lnTo>
                <a:close/>
              </a:path>
              <a:path w="676909" h="219710">
                <a:moveTo>
                  <a:pt x="262127" y="99059"/>
                </a:moveTo>
                <a:lnTo>
                  <a:pt x="262127" y="51815"/>
                </a:lnTo>
                <a:lnTo>
                  <a:pt x="179831" y="51815"/>
                </a:lnTo>
                <a:lnTo>
                  <a:pt x="179831" y="99059"/>
                </a:lnTo>
                <a:lnTo>
                  <a:pt x="262127" y="99059"/>
                </a:lnTo>
                <a:close/>
              </a:path>
              <a:path w="676909" h="219710">
                <a:moveTo>
                  <a:pt x="35051" y="219455"/>
                </a:moveTo>
                <a:lnTo>
                  <a:pt x="35051" y="4571"/>
                </a:lnTo>
                <a:lnTo>
                  <a:pt x="0" y="4571"/>
                </a:lnTo>
                <a:lnTo>
                  <a:pt x="0" y="219455"/>
                </a:lnTo>
                <a:lnTo>
                  <a:pt x="35051" y="219455"/>
                </a:lnTo>
                <a:close/>
              </a:path>
              <a:path w="676909" h="219710">
                <a:moveTo>
                  <a:pt x="71627" y="132587"/>
                </a:moveTo>
                <a:lnTo>
                  <a:pt x="71627" y="79247"/>
                </a:lnTo>
                <a:lnTo>
                  <a:pt x="35051" y="79247"/>
                </a:lnTo>
                <a:lnTo>
                  <a:pt x="35051" y="132587"/>
                </a:lnTo>
                <a:lnTo>
                  <a:pt x="71627" y="132587"/>
                </a:lnTo>
                <a:close/>
              </a:path>
              <a:path w="676909" h="219710">
                <a:moveTo>
                  <a:pt x="106679" y="219455"/>
                </a:moveTo>
                <a:lnTo>
                  <a:pt x="106679" y="4571"/>
                </a:lnTo>
                <a:lnTo>
                  <a:pt x="71627" y="4571"/>
                </a:lnTo>
                <a:lnTo>
                  <a:pt x="71627" y="219455"/>
                </a:lnTo>
                <a:lnTo>
                  <a:pt x="106679" y="219455"/>
                </a:lnTo>
                <a:close/>
              </a:path>
              <a:path w="676909" h="219710">
                <a:moveTo>
                  <a:pt x="646175" y="144017"/>
                </a:moveTo>
                <a:lnTo>
                  <a:pt x="646175" y="71627"/>
                </a:lnTo>
                <a:lnTo>
                  <a:pt x="644651" y="77723"/>
                </a:lnTo>
                <a:lnTo>
                  <a:pt x="641603" y="83819"/>
                </a:lnTo>
                <a:lnTo>
                  <a:pt x="614291" y="129730"/>
                </a:lnTo>
                <a:lnTo>
                  <a:pt x="605599" y="144017"/>
                </a:lnTo>
                <a:lnTo>
                  <a:pt x="590359" y="180879"/>
                </a:lnTo>
                <a:lnTo>
                  <a:pt x="585215" y="219455"/>
                </a:lnTo>
                <a:lnTo>
                  <a:pt x="629411" y="219455"/>
                </a:lnTo>
                <a:lnTo>
                  <a:pt x="629411" y="170687"/>
                </a:lnTo>
                <a:lnTo>
                  <a:pt x="630935" y="164591"/>
                </a:lnTo>
                <a:lnTo>
                  <a:pt x="633983" y="160019"/>
                </a:lnTo>
                <a:lnTo>
                  <a:pt x="635507" y="156971"/>
                </a:lnTo>
                <a:lnTo>
                  <a:pt x="638555" y="153923"/>
                </a:lnTo>
                <a:lnTo>
                  <a:pt x="643127" y="147827"/>
                </a:lnTo>
                <a:lnTo>
                  <a:pt x="646175" y="144017"/>
                </a:lnTo>
                <a:close/>
              </a:path>
              <a:path w="676909" h="219710">
                <a:moveTo>
                  <a:pt x="676655" y="62483"/>
                </a:moveTo>
                <a:lnTo>
                  <a:pt x="676346" y="53601"/>
                </a:lnTo>
                <a:lnTo>
                  <a:pt x="675322" y="45148"/>
                </a:lnTo>
                <a:lnTo>
                  <a:pt x="673441" y="36980"/>
                </a:lnTo>
                <a:lnTo>
                  <a:pt x="670559" y="28955"/>
                </a:lnTo>
                <a:lnTo>
                  <a:pt x="667511" y="19811"/>
                </a:lnTo>
                <a:lnTo>
                  <a:pt x="630935" y="0"/>
                </a:lnTo>
                <a:lnTo>
                  <a:pt x="624125" y="547"/>
                </a:lnTo>
                <a:lnTo>
                  <a:pt x="592835" y="28955"/>
                </a:lnTo>
                <a:lnTo>
                  <a:pt x="586739" y="68579"/>
                </a:lnTo>
                <a:lnTo>
                  <a:pt x="594717" y="69722"/>
                </a:lnTo>
                <a:lnTo>
                  <a:pt x="602551" y="70865"/>
                </a:lnTo>
                <a:lnTo>
                  <a:pt x="610100" y="72008"/>
                </a:lnTo>
                <a:lnTo>
                  <a:pt x="617219" y="73151"/>
                </a:lnTo>
                <a:lnTo>
                  <a:pt x="618743" y="60959"/>
                </a:lnTo>
                <a:lnTo>
                  <a:pt x="620267" y="53339"/>
                </a:lnTo>
                <a:lnTo>
                  <a:pt x="623315" y="48767"/>
                </a:lnTo>
                <a:lnTo>
                  <a:pt x="624839" y="44195"/>
                </a:lnTo>
                <a:lnTo>
                  <a:pt x="627887" y="41147"/>
                </a:lnTo>
                <a:lnTo>
                  <a:pt x="635507" y="41147"/>
                </a:lnTo>
                <a:lnTo>
                  <a:pt x="638555" y="44195"/>
                </a:lnTo>
                <a:lnTo>
                  <a:pt x="644651" y="53339"/>
                </a:lnTo>
                <a:lnTo>
                  <a:pt x="646175" y="57911"/>
                </a:lnTo>
                <a:lnTo>
                  <a:pt x="646175" y="144017"/>
                </a:lnTo>
                <a:lnTo>
                  <a:pt x="649223" y="140207"/>
                </a:lnTo>
                <a:lnTo>
                  <a:pt x="670559" y="100583"/>
                </a:lnTo>
                <a:lnTo>
                  <a:pt x="676132" y="72509"/>
                </a:lnTo>
                <a:lnTo>
                  <a:pt x="676655" y="62483"/>
                </a:lnTo>
                <a:close/>
              </a:path>
              <a:path w="676909" h="219710">
                <a:moveTo>
                  <a:pt x="676655" y="219455"/>
                </a:moveTo>
                <a:lnTo>
                  <a:pt x="676655" y="170687"/>
                </a:lnTo>
                <a:lnTo>
                  <a:pt x="629411" y="170687"/>
                </a:lnTo>
                <a:lnTo>
                  <a:pt x="629411" y="219455"/>
                </a:lnTo>
                <a:lnTo>
                  <a:pt x="676655" y="219455"/>
                </a:lnTo>
                <a:close/>
              </a:path>
            </a:pathLst>
          </a:custGeom>
          <a:solidFill>
            <a:srgbClr val="7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9146926" y="4802123"/>
            <a:ext cx="33655" cy="59690"/>
          </a:xfrm>
          <a:custGeom>
            <a:avLst/>
            <a:gdLst/>
            <a:ahLst/>
            <a:cxnLst/>
            <a:rect l="l" t="t" r="r" b="b"/>
            <a:pathLst>
              <a:path w="33654" h="59689">
                <a:moveTo>
                  <a:pt x="0" y="0"/>
                </a:moveTo>
                <a:lnTo>
                  <a:pt x="8024" y="0"/>
                </a:lnTo>
                <a:lnTo>
                  <a:pt x="16192" y="0"/>
                </a:lnTo>
                <a:lnTo>
                  <a:pt x="24645" y="0"/>
                </a:lnTo>
                <a:lnTo>
                  <a:pt x="33527" y="0"/>
                </a:lnTo>
                <a:lnTo>
                  <a:pt x="33527" y="14858"/>
                </a:lnTo>
                <a:lnTo>
                  <a:pt x="33527" y="29717"/>
                </a:lnTo>
                <a:lnTo>
                  <a:pt x="33527" y="44576"/>
                </a:lnTo>
                <a:lnTo>
                  <a:pt x="33527" y="59435"/>
                </a:lnTo>
                <a:lnTo>
                  <a:pt x="24645" y="59435"/>
                </a:lnTo>
                <a:lnTo>
                  <a:pt x="16192" y="59435"/>
                </a:lnTo>
                <a:lnTo>
                  <a:pt x="8024" y="59435"/>
                </a:lnTo>
                <a:lnTo>
                  <a:pt x="0" y="59435"/>
                </a:lnTo>
                <a:lnTo>
                  <a:pt x="0" y="44576"/>
                </a:lnTo>
                <a:lnTo>
                  <a:pt x="0" y="29717"/>
                </a:lnTo>
                <a:lnTo>
                  <a:pt x="0" y="1485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9832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839077" y="4765547"/>
            <a:ext cx="82550" cy="47625"/>
          </a:xfrm>
          <a:custGeom>
            <a:avLst/>
            <a:gdLst/>
            <a:ahLst/>
            <a:cxnLst/>
            <a:rect l="l" t="t" r="r" b="b"/>
            <a:pathLst>
              <a:path w="82550" h="47625">
                <a:moveTo>
                  <a:pt x="0" y="0"/>
                </a:moveTo>
                <a:lnTo>
                  <a:pt x="20573" y="0"/>
                </a:lnTo>
                <a:lnTo>
                  <a:pt x="41147" y="0"/>
                </a:lnTo>
                <a:lnTo>
                  <a:pt x="61721" y="0"/>
                </a:lnTo>
                <a:lnTo>
                  <a:pt x="82295" y="0"/>
                </a:lnTo>
                <a:lnTo>
                  <a:pt x="82295" y="12311"/>
                </a:lnTo>
                <a:lnTo>
                  <a:pt x="82295" y="24193"/>
                </a:lnTo>
                <a:lnTo>
                  <a:pt x="82295" y="35790"/>
                </a:lnTo>
                <a:lnTo>
                  <a:pt x="82295" y="47243"/>
                </a:lnTo>
                <a:lnTo>
                  <a:pt x="61721" y="47243"/>
                </a:lnTo>
                <a:lnTo>
                  <a:pt x="41147" y="47243"/>
                </a:lnTo>
                <a:lnTo>
                  <a:pt x="20573" y="47243"/>
                </a:lnTo>
                <a:lnTo>
                  <a:pt x="0" y="47243"/>
                </a:lnTo>
                <a:lnTo>
                  <a:pt x="0" y="35790"/>
                </a:lnTo>
                <a:lnTo>
                  <a:pt x="0" y="24193"/>
                </a:lnTo>
                <a:lnTo>
                  <a:pt x="0" y="12311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9832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8993002" y="4701539"/>
            <a:ext cx="135890" cy="160020"/>
          </a:xfrm>
          <a:custGeom>
            <a:avLst/>
            <a:gdLst/>
            <a:ahLst/>
            <a:cxnLst/>
            <a:rect l="l" t="t" r="r" b="b"/>
            <a:pathLst>
              <a:path w="135890" h="160020">
                <a:moveTo>
                  <a:pt x="56387" y="0"/>
                </a:moveTo>
                <a:lnTo>
                  <a:pt x="62483" y="0"/>
                </a:lnTo>
                <a:lnTo>
                  <a:pt x="67055" y="3047"/>
                </a:lnTo>
                <a:lnTo>
                  <a:pt x="71627" y="7619"/>
                </a:lnTo>
                <a:lnTo>
                  <a:pt x="74675" y="10667"/>
                </a:lnTo>
                <a:lnTo>
                  <a:pt x="77723" y="18287"/>
                </a:lnTo>
                <a:lnTo>
                  <a:pt x="80771" y="25907"/>
                </a:lnTo>
                <a:lnTo>
                  <a:pt x="85343" y="16763"/>
                </a:lnTo>
                <a:lnTo>
                  <a:pt x="89915" y="9143"/>
                </a:lnTo>
                <a:lnTo>
                  <a:pt x="92963" y="6095"/>
                </a:lnTo>
                <a:lnTo>
                  <a:pt x="97535" y="1523"/>
                </a:lnTo>
                <a:lnTo>
                  <a:pt x="102107" y="0"/>
                </a:lnTo>
                <a:lnTo>
                  <a:pt x="108203" y="0"/>
                </a:lnTo>
                <a:lnTo>
                  <a:pt x="117347" y="0"/>
                </a:lnTo>
                <a:lnTo>
                  <a:pt x="135088" y="47386"/>
                </a:lnTo>
                <a:lnTo>
                  <a:pt x="135635" y="62483"/>
                </a:lnTo>
                <a:lnTo>
                  <a:pt x="135635" y="86510"/>
                </a:lnTo>
                <a:lnTo>
                  <a:pt x="135635" y="110680"/>
                </a:lnTo>
                <a:lnTo>
                  <a:pt x="135635" y="135135"/>
                </a:lnTo>
                <a:lnTo>
                  <a:pt x="135635" y="160019"/>
                </a:lnTo>
                <a:lnTo>
                  <a:pt x="127658" y="160019"/>
                </a:lnTo>
                <a:lnTo>
                  <a:pt x="119824" y="160019"/>
                </a:lnTo>
                <a:lnTo>
                  <a:pt x="112275" y="160019"/>
                </a:lnTo>
                <a:lnTo>
                  <a:pt x="105155" y="160019"/>
                </a:lnTo>
                <a:lnTo>
                  <a:pt x="105155" y="137421"/>
                </a:lnTo>
                <a:lnTo>
                  <a:pt x="105155" y="115252"/>
                </a:lnTo>
                <a:lnTo>
                  <a:pt x="105155" y="93368"/>
                </a:lnTo>
                <a:lnTo>
                  <a:pt x="105155" y="71627"/>
                </a:lnTo>
                <a:lnTo>
                  <a:pt x="105155" y="64007"/>
                </a:lnTo>
                <a:lnTo>
                  <a:pt x="103631" y="57911"/>
                </a:lnTo>
                <a:lnTo>
                  <a:pt x="102107" y="54863"/>
                </a:lnTo>
                <a:lnTo>
                  <a:pt x="100583" y="50291"/>
                </a:lnTo>
                <a:lnTo>
                  <a:pt x="97535" y="47243"/>
                </a:lnTo>
                <a:lnTo>
                  <a:pt x="94487" y="47243"/>
                </a:lnTo>
                <a:lnTo>
                  <a:pt x="91439" y="47243"/>
                </a:lnTo>
                <a:lnTo>
                  <a:pt x="88391" y="50291"/>
                </a:lnTo>
                <a:lnTo>
                  <a:pt x="86867" y="54863"/>
                </a:lnTo>
                <a:lnTo>
                  <a:pt x="83819" y="59435"/>
                </a:lnTo>
                <a:lnTo>
                  <a:pt x="82295" y="68579"/>
                </a:lnTo>
                <a:lnTo>
                  <a:pt x="82295" y="160019"/>
                </a:lnTo>
                <a:lnTo>
                  <a:pt x="75176" y="160019"/>
                </a:lnTo>
                <a:lnTo>
                  <a:pt x="67627" y="160019"/>
                </a:lnTo>
                <a:lnTo>
                  <a:pt x="59793" y="160019"/>
                </a:lnTo>
                <a:lnTo>
                  <a:pt x="51815" y="160019"/>
                </a:lnTo>
                <a:lnTo>
                  <a:pt x="51815" y="138302"/>
                </a:lnTo>
                <a:lnTo>
                  <a:pt x="51815" y="59435"/>
                </a:lnTo>
                <a:lnTo>
                  <a:pt x="50291" y="56387"/>
                </a:lnTo>
                <a:lnTo>
                  <a:pt x="50291" y="53339"/>
                </a:lnTo>
                <a:lnTo>
                  <a:pt x="47243" y="50291"/>
                </a:lnTo>
                <a:lnTo>
                  <a:pt x="45719" y="48767"/>
                </a:lnTo>
                <a:lnTo>
                  <a:pt x="44195" y="47243"/>
                </a:lnTo>
                <a:lnTo>
                  <a:pt x="42671" y="47243"/>
                </a:lnTo>
                <a:lnTo>
                  <a:pt x="38099" y="47243"/>
                </a:lnTo>
                <a:lnTo>
                  <a:pt x="30479" y="80771"/>
                </a:lnTo>
                <a:lnTo>
                  <a:pt x="30479" y="100226"/>
                </a:lnTo>
                <a:lnTo>
                  <a:pt x="30479" y="119824"/>
                </a:lnTo>
                <a:lnTo>
                  <a:pt x="30479" y="139707"/>
                </a:lnTo>
                <a:lnTo>
                  <a:pt x="30479" y="160019"/>
                </a:lnTo>
                <a:lnTo>
                  <a:pt x="22502" y="160019"/>
                </a:lnTo>
                <a:lnTo>
                  <a:pt x="14668" y="160019"/>
                </a:lnTo>
                <a:lnTo>
                  <a:pt x="7119" y="160019"/>
                </a:lnTo>
                <a:lnTo>
                  <a:pt x="0" y="160019"/>
                </a:lnTo>
                <a:lnTo>
                  <a:pt x="0" y="121134"/>
                </a:lnTo>
                <a:lnTo>
                  <a:pt x="0" y="82105"/>
                </a:lnTo>
                <a:lnTo>
                  <a:pt x="0" y="42791"/>
                </a:lnTo>
                <a:lnTo>
                  <a:pt x="0" y="3047"/>
                </a:lnTo>
                <a:lnTo>
                  <a:pt x="6857" y="3047"/>
                </a:lnTo>
                <a:lnTo>
                  <a:pt x="13715" y="3047"/>
                </a:lnTo>
                <a:lnTo>
                  <a:pt x="20573" y="3047"/>
                </a:lnTo>
                <a:lnTo>
                  <a:pt x="27431" y="3047"/>
                </a:lnTo>
                <a:lnTo>
                  <a:pt x="27431" y="10667"/>
                </a:lnTo>
                <a:lnTo>
                  <a:pt x="27431" y="18287"/>
                </a:lnTo>
                <a:lnTo>
                  <a:pt x="27431" y="25907"/>
                </a:lnTo>
                <a:lnTo>
                  <a:pt x="32003" y="16763"/>
                </a:lnTo>
                <a:lnTo>
                  <a:pt x="36575" y="10667"/>
                </a:lnTo>
                <a:lnTo>
                  <a:pt x="41147" y="6095"/>
                </a:lnTo>
                <a:lnTo>
                  <a:pt x="44195" y="1523"/>
                </a:lnTo>
                <a:lnTo>
                  <a:pt x="50291" y="0"/>
                </a:lnTo>
                <a:lnTo>
                  <a:pt x="56387" y="0"/>
                </a:lnTo>
                <a:close/>
              </a:path>
            </a:pathLst>
          </a:custGeom>
          <a:ln w="9143">
            <a:solidFill>
              <a:srgbClr val="9832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839077" y="4693920"/>
            <a:ext cx="82550" cy="47625"/>
          </a:xfrm>
          <a:custGeom>
            <a:avLst/>
            <a:gdLst/>
            <a:ahLst/>
            <a:cxnLst/>
            <a:rect l="l" t="t" r="r" b="b"/>
            <a:pathLst>
              <a:path w="82550" h="47625">
                <a:moveTo>
                  <a:pt x="0" y="0"/>
                </a:moveTo>
                <a:lnTo>
                  <a:pt x="20573" y="0"/>
                </a:lnTo>
                <a:lnTo>
                  <a:pt x="41147" y="0"/>
                </a:lnTo>
                <a:lnTo>
                  <a:pt x="61721" y="0"/>
                </a:lnTo>
                <a:lnTo>
                  <a:pt x="82295" y="0"/>
                </a:lnTo>
                <a:lnTo>
                  <a:pt x="82295" y="11668"/>
                </a:lnTo>
                <a:lnTo>
                  <a:pt x="82295" y="23621"/>
                </a:lnTo>
                <a:lnTo>
                  <a:pt x="82295" y="35575"/>
                </a:lnTo>
                <a:lnTo>
                  <a:pt x="82295" y="47243"/>
                </a:lnTo>
                <a:lnTo>
                  <a:pt x="61721" y="47243"/>
                </a:lnTo>
                <a:lnTo>
                  <a:pt x="41147" y="47243"/>
                </a:lnTo>
                <a:lnTo>
                  <a:pt x="20573" y="47243"/>
                </a:lnTo>
                <a:lnTo>
                  <a:pt x="0" y="47243"/>
                </a:lnTo>
                <a:lnTo>
                  <a:pt x="0" y="35575"/>
                </a:lnTo>
                <a:lnTo>
                  <a:pt x="0" y="23621"/>
                </a:lnTo>
                <a:lnTo>
                  <a:pt x="0" y="11668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9832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659245" y="4646676"/>
            <a:ext cx="106680" cy="215265"/>
          </a:xfrm>
          <a:custGeom>
            <a:avLst/>
            <a:gdLst/>
            <a:ahLst/>
            <a:cxnLst/>
            <a:rect l="l" t="t" r="r" b="b"/>
            <a:pathLst>
              <a:path w="106679" h="215264">
                <a:moveTo>
                  <a:pt x="0" y="0"/>
                </a:moveTo>
                <a:lnTo>
                  <a:pt x="8905" y="0"/>
                </a:lnTo>
                <a:lnTo>
                  <a:pt x="17525" y="0"/>
                </a:lnTo>
                <a:lnTo>
                  <a:pt x="26146" y="0"/>
                </a:lnTo>
                <a:lnTo>
                  <a:pt x="35051" y="0"/>
                </a:lnTo>
                <a:lnTo>
                  <a:pt x="35051" y="18526"/>
                </a:lnTo>
                <a:lnTo>
                  <a:pt x="35051" y="37337"/>
                </a:lnTo>
                <a:lnTo>
                  <a:pt x="35051" y="56149"/>
                </a:lnTo>
                <a:lnTo>
                  <a:pt x="35051" y="74675"/>
                </a:lnTo>
                <a:lnTo>
                  <a:pt x="44195" y="74675"/>
                </a:lnTo>
                <a:lnTo>
                  <a:pt x="53339" y="74675"/>
                </a:lnTo>
                <a:lnTo>
                  <a:pt x="62483" y="74675"/>
                </a:lnTo>
                <a:lnTo>
                  <a:pt x="71627" y="74675"/>
                </a:lnTo>
                <a:lnTo>
                  <a:pt x="71627" y="56149"/>
                </a:lnTo>
                <a:lnTo>
                  <a:pt x="71627" y="37337"/>
                </a:lnTo>
                <a:lnTo>
                  <a:pt x="71627" y="18526"/>
                </a:lnTo>
                <a:lnTo>
                  <a:pt x="71627" y="0"/>
                </a:lnTo>
                <a:lnTo>
                  <a:pt x="80533" y="0"/>
                </a:lnTo>
                <a:lnTo>
                  <a:pt x="89153" y="0"/>
                </a:lnTo>
                <a:lnTo>
                  <a:pt x="97774" y="0"/>
                </a:lnTo>
                <a:lnTo>
                  <a:pt x="106679" y="0"/>
                </a:lnTo>
                <a:lnTo>
                  <a:pt x="106679" y="53720"/>
                </a:lnTo>
                <a:lnTo>
                  <a:pt x="106679" y="107441"/>
                </a:lnTo>
                <a:lnTo>
                  <a:pt x="106679" y="161162"/>
                </a:lnTo>
                <a:lnTo>
                  <a:pt x="106679" y="214883"/>
                </a:lnTo>
                <a:lnTo>
                  <a:pt x="97774" y="214883"/>
                </a:lnTo>
                <a:lnTo>
                  <a:pt x="89153" y="214883"/>
                </a:lnTo>
                <a:lnTo>
                  <a:pt x="80533" y="214883"/>
                </a:lnTo>
                <a:lnTo>
                  <a:pt x="71627" y="214883"/>
                </a:lnTo>
                <a:lnTo>
                  <a:pt x="71627" y="193166"/>
                </a:lnTo>
                <a:lnTo>
                  <a:pt x="71627" y="171449"/>
                </a:lnTo>
                <a:lnTo>
                  <a:pt x="71627" y="149732"/>
                </a:lnTo>
                <a:lnTo>
                  <a:pt x="71627" y="128015"/>
                </a:lnTo>
                <a:lnTo>
                  <a:pt x="62483" y="128015"/>
                </a:lnTo>
                <a:lnTo>
                  <a:pt x="53339" y="128015"/>
                </a:lnTo>
                <a:lnTo>
                  <a:pt x="44195" y="128015"/>
                </a:lnTo>
                <a:lnTo>
                  <a:pt x="35051" y="128015"/>
                </a:lnTo>
                <a:lnTo>
                  <a:pt x="35051" y="149732"/>
                </a:lnTo>
                <a:lnTo>
                  <a:pt x="35051" y="171449"/>
                </a:lnTo>
                <a:lnTo>
                  <a:pt x="35051" y="193166"/>
                </a:lnTo>
                <a:lnTo>
                  <a:pt x="35051" y="214883"/>
                </a:lnTo>
                <a:lnTo>
                  <a:pt x="26146" y="214883"/>
                </a:lnTo>
                <a:lnTo>
                  <a:pt x="17525" y="214883"/>
                </a:lnTo>
                <a:lnTo>
                  <a:pt x="8905" y="214883"/>
                </a:lnTo>
                <a:lnTo>
                  <a:pt x="0" y="214883"/>
                </a:lnTo>
                <a:lnTo>
                  <a:pt x="0" y="161162"/>
                </a:lnTo>
                <a:lnTo>
                  <a:pt x="0" y="107441"/>
                </a:lnTo>
                <a:lnTo>
                  <a:pt x="0" y="5372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9832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244462" y="4642103"/>
            <a:ext cx="91440" cy="219710"/>
          </a:xfrm>
          <a:custGeom>
            <a:avLst/>
            <a:gdLst/>
            <a:ahLst/>
            <a:cxnLst/>
            <a:rect l="l" t="t" r="r" b="b"/>
            <a:pathLst>
              <a:path w="91440" h="219710">
                <a:moveTo>
                  <a:pt x="45719" y="0"/>
                </a:moveTo>
                <a:lnTo>
                  <a:pt x="82295" y="19811"/>
                </a:lnTo>
                <a:lnTo>
                  <a:pt x="85343" y="28955"/>
                </a:lnTo>
                <a:lnTo>
                  <a:pt x="88225" y="36980"/>
                </a:lnTo>
                <a:lnTo>
                  <a:pt x="90106" y="45148"/>
                </a:lnTo>
                <a:lnTo>
                  <a:pt x="91130" y="53601"/>
                </a:lnTo>
                <a:lnTo>
                  <a:pt x="91439" y="62483"/>
                </a:lnTo>
                <a:lnTo>
                  <a:pt x="90916" y="72509"/>
                </a:lnTo>
                <a:lnTo>
                  <a:pt x="81367" y="109775"/>
                </a:lnTo>
                <a:lnTo>
                  <a:pt x="57911" y="147827"/>
                </a:lnTo>
                <a:lnTo>
                  <a:pt x="53339" y="153923"/>
                </a:lnTo>
                <a:lnTo>
                  <a:pt x="50291" y="156971"/>
                </a:lnTo>
                <a:lnTo>
                  <a:pt x="48767" y="160019"/>
                </a:lnTo>
                <a:lnTo>
                  <a:pt x="45719" y="164591"/>
                </a:lnTo>
                <a:lnTo>
                  <a:pt x="44195" y="170687"/>
                </a:lnTo>
                <a:lnTo>
                  <a:pt x="55864" y="170687"/>
                </a:lnTo>
                <a:lnTo>
                  <a:pt x="67817" y="170687"/>
                </a:lnTo>
                <a:lnTo>
                  <a:pt x="79771" y="170687"/>
                </a:lnTo>
                <a:lnTo>
                  <a:pt x="91439" y="170687"/>
                </a:lnTo>
                <a:lnTo>
                  <a:pt x="91439" y="183022"/>
                </a:lnTo>
                <a:lnTo>
                  <a:pt x="91439" y="195071"/>
                </a:lnTo>
                <a:lnTo>
                  <a:pt x="91439" y="207121"/>
                </a:lnTo>
                <a:lnTo>
                  <a:pt x="91439" y="219455"/>
                </a:lnTo>
                <a:lnTo>
                  <a:pt x="68579" y="219455"/>
                </a:lnTo>
                <a:lnTo>
                  <a:pt x="45719" y="219455"/>
                </a:lnTo>
                <a:lnTo>
                  <a:pt x="22859" y="219455"/>
                </a:lnTo>
                <a:lnTo>
                  <a:pt x="0" y="219455"/>
                </a:lnTo>
                <a:lnTo>
                  <a:pt x="571" y="206025"/>
                </a:lnTo>
                <a:lnTo>
                  <a:pt x="13692" y="157162"/>
                </a:lnTo>
                <a:lnTo>
                  <a:pt x="39623" y="114299"/>
                </a:lnTo>
                <a:lnTo>
                  <a:pt x="45672" y="104822"/>
                </a:lnTo>
                <a:lnTo>
                  <a:pt x="50291" y="96773"/>
                </a:lnTo>
                <a:lnTo>
                  <a:pt x="53768" y="89868"/>
                </a:lnTo>
                <a:lnTo>
                  <a:pt x="56387" y="83819"/>
                </a:lnTo>
                <a:lnTo>
                  <a:pt x="59435" y="77723"/>
                </a:lnTo>
                <a:lnTo>
                  <a:pt x="60959" y="71627"/>
                </a:lnTo>
                <a:lnTo>
                  <a:pt x="60959" y="65531"/>
                </a:lnTo>
                <a:lnTo>
                  <a:pt x="60959" y="57911"/>
                </a:lnTo>
                <a:lnTo>
                  <a:pt x="59435" y="53339"/>
                </a:lnTo>
                <a:lnTo>
                  <a:pt x="56387" y="48767"/>
                </a:lnTo>
                <a:lnTo>
                  <a:pt x="53339" y="44195"/>
                </a:lnTo>
                <a:lnTo>
                  <a:pt x="50291" y="41147"/>
                </a:lnTo>
                <a:lnTo>
                  <a:pt x="47243" y="41147"/>
                </a:lnTo>
                <a:lnTo>
                  <a:pt x="42671" y="41147"/>
                </a:lnTo>
                <a:lnTo>
                  <a:pt x="39623" y="44195"/>
                </a:lnTo>
                <a:lnTo>
                  <a:pt x="38099" y="48767"/>
                </a:lnTo>
                <a:lnTo>
                  <a:pt x="35051" y="53339"/>
                </a:lnTo>
                <a:lnTo>
                  <a:pt x="33527" y="60959"/>
                </a:lnTo>
                <a:lnTo>
                  <a:pt x="32003" y="73151"/>
                </a:lnTo>
                <a:lnTo>
                  <a:pt x="24884" y="72008"/>
                </a:lnTo>
                <a:lnTo>
                  <a:pt x="17335" y="70865"/>
                </a:lnTo>
                <a:lnTo>
                  <a:pt x="9501" y="69722"/>
                </a:lnTo>
                <a:lnTo>
                  <a:pt x="1523" y="68579"/>
                </a:lnTo>
                <a:lnTo>
                  <a:pt x="2690" y="56816"/>
                </a:lnTo>
                <a:lnTo>
                  <a:pt x="12191" y="19811"/>
                </a:lnTo>
                <a:lnTo>
                  <a:pt x="38909" y="547"/>
                </a:lnTo>
                <a:lnTo>
                  <a:pt x="45719" y="0"/>
                </a:lnTo>
                <a:close/>
              </a:path>
            </a:pathLst>
          </a:custGeom>
          <a:ln w="9143">
            <a:solidFill>
              <a:srgbClr val="98326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82958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982602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182246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83414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583058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782702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982346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183514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383157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582801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782445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983613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83257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382901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582545" y="3320033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283330" y="5490971"/>
            <a:ext cx="3352800" cy="106680"/>
          </a:xfrm>
          <a:custGeom>
            <a:avLst/>
            <a:gdLst/>
            <a:ahLst/>
            <a:cxnLst/>
            <a:rect l="l" t="t" r="r" b="b"/>
            <a:pathLst>
              <a:path w="3352800" h="106679">
                <a:moveTo>
                  <a:pt x="152399" y="103631"/>
                </a:moveTo>
                <a:lnTo>
                  <a:pt x="152399" y="65531"/>
                </a:lnTo>
                <a:lnTo>
                  <a:pt x="0" y="68579"/>
                </a:lnTo>
                <a:lnTo>
                  <a:pt x="0" y="106679"/>
                </a:lnTo>
                <a:lnTo>
                  <a:pt x="152399" y="103631"/>
                </a:lnTo>
                <a:close/>
              </a:path>
              <a:path w="3352800" h="106679">
                <a:moveTo>
                  <a:pt x="419099" y="99059"/>
                </a:moveTo>
                <a:lnTo>
                  <a:pt x="419099" y="60959"/>
                </a:lnTo>
                <a:lnTo>
                  <a:pt x="266699" y="64007"/>
                </a:lnTo>
                <a:lnTo>
                  <a:pt x="266699" y="102107"/>
                </a:lnTo>
                <a:lnTo>
                  <a:pt x="419099" y="99059"/>
                </a:lnTo>
                <a:close/>
              </a:path>
              <a:path w="3352800" h="106679">
                <a:moveTo>
                  <a:pt x="685799" y="92963"/>
                </a:moveTo>
                <a:lnTo>
                  <a:pt x="685799" y="54863"/>
                </a:lnTo>
                <a:lnTo>
                  <a:pt x="533399" y="57911"/>
                </a:lnTo>
                <a:lnTo>
                  <a:pt x="533399" y="96011"/>
                </a:lnTo>
                <a:lnTo>
                  <a:pt x="685799" y="92963"/>
                </a:lnTo>
                <a:close/>
              </a:path>
              <a:path w="3352800" h="106679">
                <a:moveTo>
                  <a:pt x="952499" y="86867"/>
                </a:moveTo>
                <a:lnTo>
                  <a:pt x="952499" y="48767"/>
                </a:lnTo>
                <a:lnTo>
                  <a:pt x="800099" y="51815"/>
                </a:lnTo>
                <a:lnTo>
                  <a:pt x="800099" y="89915"/>
                </a:lnTo>
                <a:lnTo>
                  <a:pt x="952499" y="86867"/>
                </a:lnTo>
                <a:close/>
              </a:path>
              <a:path w="3352800" h="106679">
                <a:moveTo>
                  <a:pt x="1219199" y="82295"/>
                </a:moveTo>
                <a:lnTo>
                  <a:pt x="1219199" y="44195"/>
                </a:lnTo>
                <a:lnTo>
                  <a:pt x="1066799" y="47243"/>
                </a:lnTo>
                <a:lnTo>
                  <a:pt x="1066799" y="85343"/>
                </a:lnTo>
                <a:lnTo>
                  <a:pt x="1219199" y="82295"/>
                </a:lnTo>
                <a:close/>
              </a:path>
              <a:path w="3352800" h="106679">
                <a:moveTo>
                  <a:pt x="1485899" y="76199"/>
                </a:moveTo>
                <a:lnTo>
                  <a:pt x="1485899" y="38099"/>
                </a:lnTo>
                <a:lnTo>
                  <a:pt x="1333499" y="41147"/>
                </a:lnTo>
                <a:lnTo>
                  <a:pt x="1333499" y="79247"/>
                </a:lnTo>
                <a:lnTo>
                  <a:pt x="1485899" y="76199"/>
                </a:lnTo>
                <a:close/>
              </a:path>
              <a:path w="3352800" h="106679">
                <a:moveTo>
                  <a:pt x="1752599" y="70103"/>
                </a:moveTo>
                <a:lnTo>
                  <a:pt x="1752599" y="32003"/>
                </a:lnTo>
                <a:lnTo>
                  <a:pt x="1600199" y="36575"/>
                </a:lnTo>
                <a:lnTo>
                  <a:pt x="1600199" y="74675"/>
                </a:lnTo>
                <a:lnTo>
                  <a:pt x="1752599" y="70103"/>
                </a:lnTo>
                <a:close/>
              </a:path>
              <a:path w="3352800" h="106679">
                <a:moveTo>
                  <a:pt x="2019299" y="65531"/>
                </a:moveTo>
                <a:lnTo>
                  <a:pt x="2019299" y="27431"/>
                </a:lnTo>
                <a:lnTo>
                  <a:pt x="1866899" y="30479"/>
                </a:lnTo>
                <a:lnTo>
                  <a:pt x="1866899" y="68579"/>
                </a:lnTo>
                <a:lnTo>
                  <a:pt x="2019299" y="65531"/>
                </a:lnTo>
                <a:close/>
              </a:path>
              <a:path w="3352800" h="106679">
                <a:moveTo>
                  <a:pt x="2285999" y="59435"/>
                </a:moveTo>
                <a:lnTo>
                  <a:pt x="2284475" y="21335"/>
                </a:lnTo>
                <a:lnTo>
                  <a:pt x="2132075" y="24383"/>
                </a:lnTo>
                <a:lnTo>
                  <a:pt x="2133599" y="62483"/>
                </a:lnTo>
                <a:lnTo>
                  <a:pt x="2285999" y="59435"/>
                </a:lnTo>
                <a:close/>
              </a:path>
              <a:path w="3352800" h="106679">
                <a:moveTo>
                  <a:pt x="2552699" y="54863"/>
                </a:moveTo>
                <a:lnTo>
                  <a:pt x="2551175" y="16763"/>
                </a:lnTo>
                <a:lnTo>
                  <a:pt x="2398775" y="19811"/>
                </a:lnTo>
                <a:lnTo>
                  <a:pt x="2400299" y="57911"/>
                </a:lnTo>
                <a:lnTo>
                  <a:pt x="2552699" y="54863"/>
                </a:lnTo>
                <a:close/>
              </a:path>
              <a:path w="3352800" h="106679">
                <a:moveTo>
                  <a:pt x="2819399" y="48767"/>
                </a:moveTo>
                <a:lnTo>
                  <a:pt x="2817875" y="10667"/>
                </a:lnTo>
                <a:lnTo>
                  <a:pt x="2665475" y="13715"/>
                </a:lnTo>
                <a:lnTo>
                  <a:pt x="2666999" y="51815"/>
                </a:lnTo>
                <a:lnTo>
                  <a:pt x="2819399" y="48767"/>
                </a:lnTo>
                <a:close/>
              </a:path>
              <a:path w="3352800" h="106679">
                <a:moveTo>
                  <a:pt x="3086099" y="42671"/>
                </a:moveTo>
                <a:lnTo>
                  <a:pt x="3084575" y="4571"/>
                </a:lnTo>
                <a:lnTo>
                  <a:pt x="2932175" y="7619"/>
                </a:lnTo>
                <a:lnTo>
                  <a:pt x="2933699" y="45719"/>
                </a:lnTo>
                <a:lnTo>
                  <a:pt x="3086099" y="42671"/>
                </a:lnTo>
                <a:close/>
              </a:path>
              <a:path w="3352800" h="106679">
                <a:moveTo>
                  <a:pt x="3352799" y="38099"/>
                </a:moveTo>
                <a:lnTo>
                  <a:pt x="3351275" y="0"/>
                </a:lnTo>
                <a:lnTo>
                  <a:pt x="3198875" y="3047"/>
                </a:lnTo>
                <a:lnTo>
                  <a:pt x="3200399" y="41147"/>
                </a:lnTo>
                <a:lnTo>
                  <a:pt x="3352799" y="380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210177" y="2537460"/>
            <a:ext cx="3352800" cy="108585"/>
          </a:xfrm>
          <a:custGeom>
            <a:avLst/>
            <a:gdLst/>
            <a:ahLst/>
            <a:cxnLst/>
            <a:rect l="l" t="t" r="r" b="b"/>
            <a:pathLst>
              <a:path w="3352800" h="108585">
                <a:moveTo>
                  <a:pt x="152399" y="105155"/>
                </a:moveTo>
                <a:lnTo>
                  <a:pt x="152399" y="67055"/>
                </a:lnTo>
                <a:lnTo>
                  <a:pt x="0" y="70103"/>
                </a:lnTo>
                <a:lnTo>
                  <a:pt x="0" y="108203"/>
                </a:lnTo>
                <a:lnTo>
                  <a:pt x="152399" y="105155"/>
                </a:lnTo>
                <a:close/>
              </a:path>
              <a:path w="3352800" h="108585">
                <a:moveTo>
                  <a:pt x="419099" y="99059"/>
                </a:moveTo>
                <a:lnTo>
                  <a:pt x="419099" y="60959"/>
                </a:lnTo>
                <a:lnTo>
                  <a:pt x="266699" y="64007"/>
                </a:lnTo>
                <a:lnTo>
                  <a:pt x="266699" y="102107"/>
                </a:lnTo>
                <a:lnTo>
                  <a:pt x="419099" y="99059"/>
                </a:lnTo>
                <a:close/>
              </a:path>
              <a:path w="3352800" h="108585">
                <a:moveTo>
                  <a:pt x="685799" y="92963"/>
                </a:moveTo>
                <a:lnTo>
                  <a:pt x="685799" y="54863"/>
                </a:lnTo>
                <a:lnTo>
                  <a:pt x="533399" y="57911"/>
                </a:lnTo>
                <a:lnTo>
                  <a:pt x="533399" y="96011"/>
                </a:lnTo>
                <a:lnTo>
                  <a:pt x="685799" y="92963"/>
                </a:lnTo>
                <a:close/>
              </a:path>
              <a:path w="3352800" h="108585">
                <a:moveTo>
                  <a:pt x="952499" y="88391"/>
                </a:moveTo>
                <a:lnTo>
                  <a:pt x="952499" y="50291"/>
                </a:lnTo>
                <a:lnTo>
                  <a:pt x="800099" y="53339"/>
                </a:lnTo>
                <a:lnTo>
                  <a:pt x="800099" y="91439"/>
                </a:lnTo>
                <a:lnTo>
                  <a:pt x="952499" y="88391"/>
                </a:lnTo>
                <a:close/>
              </a:path>
              <a:path w="3352800" h="108585">
                <a:moveTo>
                  <a:pt x="1219199" y="82295"/>
                </a:moveTo>
                <a:lnTo>
                  <a:pt x="1219199" y="44195"/>
                </a:lnTo>
                <a:lnTo>
                  <a:pt x="1066799" y="47243"/>
                </a:lnTo>
                <a:lnTo>
                  <a:pt x="1066799" y="85343"/>
                </a:lnTo>
                <a:lnTo>
                  <a:pt x="1219199" y="82295"/>
                </a:lnTo>
                <a:close/>
              </a:path>
              <a:path w="3352800" h="108585">
                <a:moveTo>
                  <a:pt x="1485899" y="77723"/>
                </a:moveTo>
                <a:lnTo>
                  <a:pt x="1485899" y="39623"/>
                </a:lnTo>
                <a:lnTo>
                  <a:pt x="1333499" y="42671"/>
                </a:lnTo>
                <a:lnTo>
                  <a:pt x="1333499" y="80771"/>
                </a:lnTo>
                <a:lnTo>
                  <a:pt x="1485899" y="77723"/>
                </a:lnTo>
                <a:close/>
              </a:path>
              <a:path w="3352800" h="108585">
                <a:moveTo>
                  <a:pt x="1752599" y="71627"/>
                </a:moveTo>
                <a:lnTo>
                  <a:pt x="1752599" y="33527"/>
                </a:lnTo>
                <a:lnTo>
                  <a:pt x="1600199" y="36575"/>
                </a:lnTo>
                <a:lnTo>
                  <a:pt x="1600199" y="74675"/>
                </a:lnTo>
                <a:lnTo>
                  <a:pt x="1752599" y="71627"/>
                </a:lnTo>
                <a:close/>
              </a:path>
              <a:path w="3352800" h="108585">
                <a:moveTo>
                  <a:pt x="2019299" y="65531"/>
                </a:moveTo>
                <a:lnTo>
                  <a:pt x="2019299" y="27431"/>
                </a:lnTo>
                <a:lnTo>
                  <a:pt x="1866899" y="30479"/>
                </a:lnTo>
                <a:lnTo>
                  <a:pt x="1866899" y="68579"/>
                </a:lnTo>
                <a:lnTo>
                  <a:pt x="2019299" y="65531"/>
                </a:lnTo>
                <a:close/>
              </a:path>
              <a:path w="3352800" h="108585">
                <a:moveTo>
                  <a:pt x="2285999" y="60959"/>
                </a:moveTo>
                <a:lnTo>
                  <a:pt x="2285999" y="22859"/>
                </a:lnTo>
                <a:lnTo>
                  <a:pt x="2133599" y="25907"/>
                </a:lnTo>
                <a:lnTo>
                  <a:pt x="2133599" y="64007"/>
                </a:lnTo>
                <a:lnTo>
                  <a:pt x="2285999" y="60959"/>
                </a:lnTo>
                <a:close/>
              </a:path>
              <a:path w="3352800" h="108585">
                <a:moveTo>
                  <a:pt x="2552699" y="54863"/>
                </a:moveTo>
                <a:lnTo>
                  <a:pt x="2552699" y="16763"/>
                </a:lnTo>
                <a:lnTo>
                  <a:pt x="2400299" y="19811"/>
                </a:lnTo>
                <a:lnTo>
                  <a:pt x="2400299" y="57911"/>
                </a:lnTo>
                <a:lnTo>
                  <a:pt x="2552699" y="54863"/>
                </a:lnTo>
                <a:close/>
              </a:path>
              <a:path w="3352800" h="108585">
                <a:moveTo>
                  <a:pt x="2819399" y="48767"/>
                </a:moveTo>
                <a:lnTo>
                  <a:pt x="2817875" y="10667"/>
                </a:lnTo>
                <a:lnTo>
                  <a:pt x="2666999" y="15239"/>
                </a:lnTo>
                <a:lnTo>
                  <a:pt x="2666999" y="53339"/>
                </a:lnTo>
                <a:lnTo>
                  <a:pt x="2819399" y="48767"/>
                </a:lnTo>
                <a:close/>
              </a:path>
              <a:path w="3352800" h="108585">
                <a:moveTo>
                  <a:pt x="3086099" y="44195"/>
                </a:moveTo>
                <a:lnTo>
                  <a:pt x="3084575" y="6095"/>
                </a:lnTo>
                <a:lnTo>
                  <a:pt x="2932175" y="9143"/>
                </a:lnTo>
                <a:lnTo>
                  <a:pt x="2933699" y="47243"/>
                </a:lnTo>
                <a:lnTo>
                  <a:pt x="3086099" y="44195"/>
                </a:lnTo>
                <a:close/>
              </a:path>
              <a:path w="3352800" h="108585">
                <a:moveTo>
                  <a:pt x="3352799" y="38099"/>
                </a:moveTo>
                <a:lnTo>
                  <a:pt x="3351275" y="0"/>
                </a:lnTo>
                <a:lnTo>
                  <a:pt x="3198875" y="3047"/>
                </a:lnTo>
                <a:lnTo>
                  <a:pt x="3200399" y="41147"/>
                </a:lnTo>
                <a:lnTo>
                  <a:pt x="3352799" y="380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138550" y="2699003"/>
            <a:ext cx="144780" cy="2735580"/>
          </a:xfrm>
          <a:custGeom>
            <a:avLst/>
            <a:gdLst/>
            <a:ahLst/>
            <a:cxnLst/>
            <a:rect l="l" t="t" r="r" b="b"/>
            <a:pathLst>
              <a:path w="144779" h="2735579">
                <a:moveTo>
                  <a:pt x="54863" y="2051303"/>
                </a:moveTo>
                <a:lnTo>
                  <a:pt x="54863" y="684275"/>
                </a:lnTo>
                <a:lnTo>
                  <a:pt x="0" y="684275"/>
                </a:lnTo>
                <a:lnTo>
                  <a:pt x="0" y="2051303"/>
                </a:lnTo>
                <a:lnTo>
                  <a:pt x="54863" y="2051303"/>
                </a:lnTo>
                <a:close/>
              </a:path>
              <a:path w="144779" h="2735579">
                <a:moveTo>
                  <a:pt x="108203" y="341375"/>
                </a:moveTo>
                <a:lnTo>
                  <a:pt x="73151" y="0"/>
                </a:lnTo>
                <a:lnTo>
                  <a:pt x="36575" y="341375"/>
                </a:lnTo>
                <a:lnTo>
                  <a:pt x="54863" y="341375"/>
                </a:lnTo>
                <a:lnTo>
                  <a:pt x="54863" y="2564891"/>
                </a:lnTo>
                <a:lnTo>
                  <a:pt x="73151" y="2735579"/>
                </a:lnTo>
                <a:lnTo>
                  <a:pt x="91439" y="2557470"/>
                </a:lnTo>
                <a:lnTo>
                  <a:pt x="91439" y="341375"/>
                </a:lnTo>
                <a:lnTo>
                  <a:pt x="108203" y="341375"/>
                </a:lnTo>
                <a:close/>
              </a:path>
              <a:path w="144779" h="2735579">
                <a:moveTo>
                  <a:pt x="54863" y="2564891"/>
                </a:moveTo>
                <a:lnTo>
                  <a:pt x="54863" y="2394203"/>
                </a:lnTo>
                <a:lnTo>
                  <a:pt x="36575" y="2394203"/>
                </a:lnTo>
                <a:lnTo>
                  <a:pt x="54863" y="2564891"/>
                </a:lnTo>
                <a:close/>
              </a:path>
              <a:path w="144779" h="2735579">
                <a:moveTo>
                  <a:pt x="144779" y="2051303"/>
                </a:moveTo>
                <a:lnTo>
                  <a:pt x="144779" y="684275"/>
                </a:lnTo>
                <a:lnTo>
                  <a:pt x="91439" y="684275"/>
                </a:lnTo>
                <a:lnTo>
                  <a:pt x="91439" y="2051303"/>
                </a:lnTo>
                <a:lnTo>
                  <a:pt x="144779" y="2051303"/>
                </a:lnTo>
                <a:close/>
              </a:path>
              <a:path w="144779" h="2735579">
                <a:moveTo>
                  <a:pt x="108203" y="2394203"/>
                </a:moveTo>
                <a:lnTo>
                  <a:pt x="91439" y="2394203"/>
                </a:lnTo>
                <a:lnTo>
                  <a:pt x="91439" y="2557470"/>
                </a:lnTo>
                <a:lnTo>
                  <a:pt x="108203" y="239420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133977" y="2660903"/>
            <a:ext cx="154305" cy="2811780"/>
          </a:xfrm>
          <a:custGeom>
            <a:avLst/>
            <a:gdLst/>
            <a:ahLst/>
            <a:cxnLst/>
            <a:rect l="l" t="t" r="r" b="b"/>
            <a:pathLst>
              <a:path w="154304" h="2811779">
                <a:moveTo>
                  <a:pt x="59435" y="717803"/>
                </a:moveTo>
                <a:lnTo>
                  <a:pt x="0" y="717803"/>
                </a:lnTo>
                <a:lnTo>
                  <a:pt x="0" y="2093975"/>
                </a:lnTo>
                <a:lnTo>
                  <a:pt x="4571" y="2093975"/>
                </a:lnTo>
                <a:lnTo>
                  <a:pt x="4571" y="726947"/>
                </a:lnTo>
                <a:lnTo>
                  <a:pt x="9143" y="722375"/>
                </a:lnTo>
                <a:lnTo>
                  <a:pt x="9143" y="726947"/>
                </a:lnTo>
                <a:lnTo>
                  <a:pt x="54863" y="726947"/>
                </a:lnTo>
                <a:lnTo>
                  <a:pt x="54863" y="722375"/>
                </a:lnTo>
                <a:lnTo>
                  <a:pt x="59435" y="717803"/>
                </a:lnTo>
                <a:close/>
              </a:path>
              <a:path w="154304" h="2811779">
                <a:moveTo>
                  <a:pt x="9143" y="726947"/>
                </a:moveTo>
                <a:lnTo>
                  <a:pt x="9143" y="722375"/>
                </a:lnTo>
                <a:lnTo>
                  <a:pt x="4571" y="726947"/>
                </a:lnTo>
                <a:lnTo>
                  <a:pt x="9143" y="726947"/>
                </a:lnTo>
                <a:close/>
              </a:path>
              <a:path w="154304" h="2811779">
                <a:moveTo>
                  <a:pt x="9143" y="2084831"/>
                </a:moveTo>
                <a:lnTo>
                  <a:pt x="9143" y="726947"/>
                </a:lnTo>
                <a:lnTo>
                  <a:pt x="4571" y="726947"/>
                </a:lnTo>
                <a:lnTo>
                  <a:pt x="4571" y="2084831"/>
                </a:lnTo>
                <a:lnTo>
                  <a:pt x="9143" y="2084831"/>
                </a:lnTo>
                <a:close/>
              </a:path>
              <a:path w="154304" h="2811779">
                <a:moveTo>
                  <a:pt x="64007" y="2436875"/>
                </a:moveTo>
                <a:lnTo>
                  <a:pt x="64007" y="2084831"/>
                </a:lnTo>
                <a:lnTo>
                  <a:pt x="4571" y="2084831"/>
                </a:lnTo>
                <a:lnTo>
                  <a:pt x="9143" y="2089403"/>
                </a:lnTo>
                <a:lnTo>
                  <a:pt x="9143" y="2093975"/>
                </a:lnTo>
                <a:lnTo>
                  <a:pt x="54863" y="2093975"/>
                </a:lnTo>
                <a:lnTo>
                  <a:pt x="54863" y="2089403"/>
                </a:lnTo>
                <a:lnTo>
                  <a:pt x="59435" y="2093975"/>
                </a:lnTo>
                <a:lnTo>
                  <a:pt x="59435" y="2436875"/>
                </a:lnTo>
                <a:lnTo>
                  <a:pt x="64007" y="2436875"/>
                </a:lnTo>
                <a:close/>
              </a:path>
              <a:path w="154304" h="2811779">
                <a:moveTo>
                  <a:pt x="9143" y="2093975"/>
                </a:moveTo>
                <a:lnTo>
                  <a:pt x="9143" y="2089403"/>
                </a:lnTo>
                <a:lnTo>
                  <a:pt x="4571" y="2084831"/>
                </a:lnTo>
                <a:lnTo>
                  <a:pt x="4571" y="2093975"/>
                </a:lnTo>
                <a:lnTo>
                  <a:pt x="9143" y="2093975"/>
                </a:lnTo>
                <a:close/>
              </a:path>
              <a:path w="154304" h="2811779">
                <a:moveTo>
                  <a:pt x="81790" y="38099"/>
                </a:moveTo>
                <a:lnTo>
                  <a:pt x="77723" y="0"/>
                </a:lnTo>
                <a:lnTo>
                  <a:pt x="76199" y="0"/>
                </a:lnTo>
                <a:lnTo>
                  <a:pt x="35051" y="385571"/>
                </a:lnTo>
                <a:lnTo>
                  <a:pt x="41147" y="385571"/>
                </a:lnTo>
                <a:lnTo>
                  <a:pt x="41147" y="374903"/>
                </a:lnTo>
                <a:lnTo>
                  <a:pt x="46370" y="374903"/>
                </a:lnTo>
                <a:lnTo>
                  <a:pt x="73151" y="123824"/>
                </a:lnTo>
                <a:lnTo>
                  <a:pt x="73151" y="38099"/>
                </a:lnTo>
                <a:lnTo>
                  <a:pt x="81790" y="38099"/>
                </a:lnTo>
                <a:close/>
              </a:path>
              <a:path w="154304" h="2811779">
                <a:moveTo>
                  <a:pt x="59435" y="2426207"/>
                </a:moveTo>
                <a:lnTo>
                  <a:pt x="35051" y="2426207"/>
                </a:lnTo>
                <a:lnTo>
                  <a:pt x="41147" y="2483329"/>
                </a:lnTo>
                <a:lnTo>
                  <a:pt x="41147" y="2436875"/>
                </a:lnTo>
                <a:lnTo>
                  <a:pt x="45719" y="2430779"/>
                </a:lnTo>
                <a:lnTo>
                  <a:pt x="46370" y="2436875"/>
                </a:lnTo>
                <a:lnTo>
                  <a:pt x="54863" y="2436875"/>
                </a:lnTo>
                <a:lnTo>
                  <a:pt x="54863" y="2432303"/>
                </a:lnTo>
                <a:lnTo>
                  <a:pt x="59435" y="2426207"/>
                </a:lnTo>
                <a:close/>
              </a:path>
              <a:path w="154304" h="2811779">
                <a:moveTo>
                  <a:pt x="46370" y="374903"/>
                </a:moveTo>
                <a:lnTo>
                  <a:pt x="41147" y="374903"/>
                </a:lnTo>
                <a:lnTo>
                  <a:pt x="45719" y="380999"/>
                </a:lnTo>
                <a:lnTo>
                  <a:pt x="46370" y="374903"/>
                </a:lnTo>
                <a:close/>
              </a:path>
              <a:path w="154304" h="2811779">
                <a:moveTo>
                  <a:pt x="64007" y="726947"/>
                </a:moveTo>
                <a:lnTo>
                  <a:pt x="64007" y="374903"/>
                </a:lnTo>
                <a:lnTo>
                  <a:pt x="46370" y="374903"/>
                </a:lnTo>
                <a:lnTo>
                  <a:pt x="45719" y="380999"/>
                </a:lnTo>
                <a:lnTo>
                  <a:pt x="41147" y="374903"/>
                </a:lnTo>
                <a:lnTo>
                  <a:pt x="41147" y="385571"/>
                </a:lnTo>
                <a:lnTo>
                  <a:pt x="54863" y="385571"/>
                </a:lnTo>
                <a:lnTo>
                  <a:pt x="54863" y="379475"/>
                </a:lnTo>
                <a:lnTo>
                  <a:pt x="59435" y="385571"/>
                </a:lnTo>
                <a:lnTo>
                  <a:pt x="59435" y="726947"/>
                </a:lnTo>
                <a:lnTo>
                  <a:pt x="64007" y="726947"/>
                </a:lnTo>
                <a:close/>
              </a:path>
              <a:path w="154304" h="2811779">
                <a:moveTo>
                  <a:pt x="46370" y="2436875"/>
                </a:moveTo>
                <a:lnTo>
                  <a:pt x="45719" y="2430779"/>
                </a:lnTo>
                <a:lnTo>
                  <a:pt x="41147" y="2436875"/>
                </a:lnTo>
                <a:lnTo>
                  <a:pt x="46370" y="2436875"/>
                </a:lnTo>
                <a:close/>
              </a:path>
              <a:path w="154304" h="2811779">
                <a:moveTo>
                  <a:pt x="77626" y="2729905"/>
                </a:moveTo>
                <a:lnTo>
                  <a:pt x="46370" y="2436875"/>
                </a:lnTo>
                <a:lnTo>
                  <a:pt x="41147" y="2436875"/>
                </a:lnTo>
                <a:lnTo>
                  <a:pt x="41147" y="2483329"/>
                </a:lnTo>
                <a:lnTo>
                  <a:pt x="73151" y="2783219"/>
                </a:lnTo>
                <a:lnTo>
                  <a:pt x="73151" y="2773679"/>
                </a:lnTo>
                <a:lnTo>
                  <a:pt x="77626" y="2729905"/>
                </a:lnTo>
                <a:close/>
              </a:path>
              <a:path w="154304" h="2811779">
                <a:moveTo>
                  <a:pt x="59435" y="385571"/>
                </a:moveTo>
                <a:lnTo>
                  <a:pt x="54863" y="379475"/>
                </a:lnTo>
                <a:lnTo>
                  <a:pt x="54863" y="385571"/>
                </a:lnTo>
                <a:lnTo>
                  <a:pt x="59435" y="385571"/>
                </a:lnTo>
                <a:close/>
              </a:path>
              <a:path w="154304" h="2811779">
                <a:moveTo>
                  <a:pt x="59435" y="717803"/>
                </a:moveTo>
                <a:lnTo>
                  <a:pt x="59435" y="385571"/>
                </a:lnTo>
                <a:lnTo>
                  <a:pt x="54863" y="385571"/>
                </a:lnTo>
                <a:lnTo>
                  <a:pt x="54863" y="717803"/>
                </a:lnTo>
                <a:lnTo>
                  <a:pt x="59435" y="717803"/>
                </a:lnTo>
                <a:close/>
              </a:path>
              <a:path w="154304" h="2811779">
                <a:moveTo>
                  <a:pt x="59435" y="726947"/>
                </a:moveTo>
                <a:lnTo>
                  <a:pt x="59435" y="717803"/>
                </a:lnTo>
                <a:lnTo>
                  <a:pt x="54863" y="722375"/>
                </a:lnTo>
                <a:lnTo>
                  <a:pt x="54863" y="726947"/>
                </a:lnTo>
                <a:lnTo>
                  <a:pt x="59435" y="726947"/>
                </a:lnTo>
                <a:close/>
              </a:path>
              <a:path w="154304" h="2811779">
                <a:moveTo>
                  <a:pt x="59435" y="2093975"/>
                </a:moveTo>
                <a:lnTo>
                  <a:pt x="54863" y="2089403"/>
                </a:lnTo>
                <a:lnTo>
                  <a:pt x="54863" y="2093975"/>
                </a:lnTo>
                <a:lnTo>
                  <a:pt x="59435" y="2093975"/>
                </a:lnTo>
                <a:close/>
              </a:path>
              <a:path w="154304" h="2811779">
                <a:moveTo>
                  <a:pt x="59435" y="2426207"/>
                </a:moveTo>
                <a:lnTo>
                  <a:pt x="59435" y="2093975"/>
                </a:lnTo>
                <a:lnTo>
                  <a:pt x="54863" y="2093975"/>
                </a:lnTo>
                <a:lnTo>
                  <a:pt x="54863" y="2426207"/>
                </a:lnTo>
                <a:lnTo>
                  <a:pt x="59435" y="2426207"/>
                </a:lnTo>
                <a:close/>
              </a:path>
              <a:path w="154304" h="2811779">
                <a:moveTo>
                  <a:pt x="59435" y="2436875"/>
                </a:moveTo>
                <a:lnTo>
                  <a:pt x="59435" y="2426207"/>
                </a:lnTo>
                <a:lnTo>
                  <a:pt x="54863" y="2432303"/>
                </a:lnTo>
                <a:lnTo>
                  <a:pt x="54863" y="2436875"/>
                </a:lnTo>
                <a:lnTo>
                  <a:pt x="59435" y="2436875"/>
                </a:lnTo>
                <a:close/>
              </a:path>
              <a:path w="154304" h="2811779">
                <a:moveTo>
                  <a:pt x="82043" y="40471"/>
                </a:moveTo>
                <a:lnTo>
                  <a:pt x="81790" y="38099"/>
                </a:lnTo>
                <a:lnTo>
                  <a:pt x="73151" y="38099"/>
                </a:lnTo>
                <a:lnTo>
                  <a:pt x="77626" y="81874"/>
                </a:lnTo>
                <a:lnTo>
                  <a:pt x="82043" y="40471"/>
                </a:lnTo>
                <a:close/>
              </a:path>
              <a:path w="154304" h="2811779">
                <a:moveTo>
                  <a:pt x="77626" y="81874"/>
                </a:moveTo>
                <a:lnTo>
                  <a:pt x="73151" y="38099"/>
                </a:lnTo>
                <a:lnTo>
                  <a:pt x="73151" y="123824"/>
                </a:lnTo>
                <a:lnTo>
                  <a:pt x="77626" y="81874"/>
                </a:lnTo>
                <a:close/>
              </a:path>
              <a:path w="154304" h="2811779">
                <a:moveTo>
                  <a:pt x="82043" y="2771308"/>
                </a:moveTo>
                <a:lnTo>
                  <a:pt x="77626" y="2729905"/>
                </a:lnTo>
                <a:lnTo>
                  <a:pt x="73151" y="2773679"/>
                </a:lnTo>
                <a:lnTo>
                  <a:pt x="81790" y="2773679"/>
                </a:lnTo>
                <a:lnTo>
                  <a:pt x="82043" y="2771308"/>
                </a:lnTo>
                <a:close/>
              </a:path>
              <a:path w="154304" h="2811779">
                <a:moveTo>
                  <a:pt x="81790" y="2773679"/>
                </a:moveTo>
                <a:lnTo>
                  <a:pt x="73151" y="2773679"/>
                </a:lnTo>
                <a:lnTo>
                  <a:pt x="73151" y="2783219"/>
                </a:lnTo>
                <a:lnTo>
                  <a:pt x="76199" y="2811779"/>
                </a:lnTo>
                <a:lnTo>
                  <a:pt x="77723" y="2811779"/>
                </a:lnTo>
                <a:lnTo>
                  <a:pt x="81790" y="2773679"/>
                </a:lnTo>
                <a:close/>
              </a:path>
              <a:path w="154304" h="2811779">
                <a:moveTo>
                  <a:pt x="118871" y="385571"/>
                </a:moveTo>
                <a:lnTo>
                  <a:pt x="82043" y="40471"/>
                </a:lnTo>
                <a:lnTo>
                  <a:pt x="77626" y="81874"/>
                </a:lnTo>
                <a:lnTo>
                  <a:pt x="107580" y="374903"/>
                </a:lnTo>
                <a:lnTo>
                  <a:pt x="112775" y="374903"/>
                </a:lnTo>
                <a:lnTo>
                  <a:pt x="112775" y="385571"/>
                </a:lnTo>
                <a:lnTo>
                  <a:pt x="118871" y="385571"/>
                </a:lnTo>
                <a:close/>
              </a:path>
              <a:path w="154304" h="2811779">
                <a:moveTo>
                  <a:pt x="112775" y="2483329"/>
                </a:moveTo>
                <a:lnTo>
                  <a:pt x="112775" y="2436875"/>
                </a:lnTo>
                <a:lnTo>
                  <a:pt x="107580" y="2436875"/>
                </a:lnTo>
                <a:lnTo>
                  <a:pt x="77626" y="2729905"/>
                </a:lnTo>
                <a:lnTo>
                  <a:pt x="82043" y="2771308"/>
                </a:lnTo>
                <a:lnTo>
                  <a:pt x="112775" y="2483329"/>
                </a:lnTo>
                <a:close/>
              </a:path>
              <a:path w="154304" h="2811779">
                <a:moveTo>
                  <a:pt x="82295" y="38099"/>
                </a:moveTo>
                <a:lnTo>
                  <a:pt x="81790" y="38099"/>
                </a:lnTo>
                <a:lnTo>
                  <a:pt x="82043" y="40471"/>
                </a:lnTo>
                <a:lnTo>
                  <a:pt x="82295" y="38099"/>
                </a:lnTo>
                <a:close/>
              </a:path>
              <a:path w="154304" h="2811779">
                <a:moveTo>
                  <a:pt x="82295" y="2773679"/>
                </a:moveTo>
                <a:lnTo>
                  <a:pt x="82043" y="2771308"/>
                </a:lnTo>
                <a:lnTo>
                  <a:pt x="81790" y="2773679"/>
                </a:lnTo>
                <a:lnTo>
                  <a:pt x="82295" y="2773679"/>
                </a:lnTo>
                <a:close/>
              </a:path>
              <a:path w="154304" h="2811779">
                <a:moveTo>
                  <a:pt x="112775" y="385571"/>
                </a:moveTo>
                <a:lnTo>
                  <a:pt x="112775" y="374903"/>
                </a:lnTo>
                <a:lnTo>
                  <a:pt x="108203" y="380999"/>
                </a:lnTo>
                <a:lnTo>
                  <a:pt x="107580" y="374903"/>
                </a:lnTo>
                <a:lnTo>
                  <a:pt x="89915" y="374903"/>
                </a:lnTo>
                <a:lnTo>
                  <a:pt x="89915" y="726947"/>
                </a:lnTo>
                <a:lnTo>
                  <a:pt x="96011" y="726947"/>
                </a:lnTo>
                <a:lnTo>
                  <a:pt x="96011" y="385571"/>
                </a:lnTo>
                <a:lnTo>
                  <a:pt x="100583" y="379475"/>
                </a:lnTo>
                <a:lnTo>
                  <a:pt x="100583" y="385571"/>
                </a:lnTo>
                <a:lnTo>
                  <a:pt x="112775" y="385571"/>
                </a:lnTo>
                <a:close/>
              </a:path>
              <a:path w="154304" h="2811779">
                <a:moveTo>
                  <a:pt x="149351" y="2084831"/>
                </a:moveTo>
                <a:lnTo>
                  <a:pt x="89915" y="2084831"/>
                </a:lnTo>
                <a:lnTo>
                  <a:pt x="89915" y="2436875"/>
                </a:lnTo>
                <a:lnTo>
                  <a:pt x="96011" y="2436875"/>
                </a:lnTo>
                <a:lnTo>
                  <a:pt x="96011" y="2093975"/>
                </a:lnTo>
                <a:lnTo>
                  <a:pt x="100583" y="2089403"/>
                </a:lnTo>
                <a:lnTo>
                  <a:pt x="100583" y="2093975"/>
                </a:lnTo>
                <a:lnTo>
                  <a:pt x="144779" y="2093975"/>
                </a:lnTo>
                <a:lnTo>
                  <a:pt x="144779" y="2089403"/>
                </a:lnTo>
                <a:lnTo>
                  <a:pt x="149351" y="2084831"/>
                </a:lnTo>
                <a:close/>
              </a:path>
              <a:path w="154304" h="2811779">
                <a:moveTo>
                  <a:pt x="100583" y="385571"/>
                </a:moveTo>
                <a:lnTo>
                  <a:pt x="100583" y="379475"/>
                </a:lnTo>
                <a:lnTo>
                  <a:pt x="96011" y="385571"/>
                </a:lnTo>
                <a:lnTo>
                  <a:pt x="100583" y="385571"/>
                </a:lnTo>
                <a:close/>
              </a:path>
              <a:path w="154304" h="2811779">
                <a:moveTo>
                  <a:pt x="100583" y="717803"/>
                </a:moveTo>
                <a:lnTo>
                  <a:pt x="100583" y="385571"/>
                </a:lnTo>
                <a:lnTo>
                  <a:pt x="96011" y="385571"/>
                </a:lnTo>
                <a:lnTo>
                  <a:pt x="96011" y="717803"/>
                </a:lnTo>
                <a:lnTo>
                  <a:pt x="100583" y="717803"/>
                </a:lnTo>
                <a:close/>
              </a:path>
              <a:path w="154304" h="2811779">
                <a:moveTo>
                  <a:pt x="153923" y="2093975"/>
                </a:moveTo>
                <a:lnTo>
                  <a:pt x="153923" y="717803"/>
                </a:lnTo>
                <a:lnTo>
                  <a:pt x="96011" y="717803"/>
                </a:lnTo>
                <a:lnTo>
                  <a:pt x="100583" y="722375"/>
                </a:lnTo>
                <a:lnTo>
                  <a:pt x="100583" y="726947"/>
                </a:lnTo>
                <a:lnTo>
                  <a:pt x="144779" y="726947"/>
                </a:lnTo>
                <a:lnTo>
                  <a:pt x="144779" y="722375"/>
                </a:lnTo>
                <a:lnTo>
                  <a:pt x="149351" y="726947"/>
                </a:lnTo>
                <a:lnTo>
                  <a:pt x="149351" y="2093975"/>
                </a:lnTo>
                <a:lnTo>
                  <a:pt x="153923" y="2093975"/>
                </a:lnTo>
                <a:close/>
              </a:path>
              <a:path w="154304" h="2811779">
                <a:moveTo>
                  <a:pt x="100583" y="726947"/>
                </a:moveTo>
                <a:lnTo>
                  <a:pt x="100583" y="722375"/>
                </a:lnTo>
                <a:lnTo>
                  <a:pt x="96011" y="717803"/>
                </a:lnTo>
                <a:lnTo>
                  <a:pt x="96011" y="726947"/>
                </a:lnTo>
                <a:lnTo>
                  <a:pt x="100583" y="726947"/>
                </a:lnTo>
                <a:close/>
              </a:path>
              <a:path w="154304" h="2811779">
                <a:moveTo>
                  <a:pt x="100583" y="2093975"/>
                </a:moveTo>
                <a:lnTo>
                  <a:pt x="100583" y="2089403"/>
                </a:lnTo>
                <a:lnTo>
                  <a:pt x="96011" y="2093975"/>
                </a:lnTo>
                <a:lnTo>
                  <a:pt x="100583" y="2093975"/>
                </a:lnTo>
                <a:close/>
              </a:path>
              <a:path w="154304" h="2811779">
                <a:moveTo>
                  <a:pt x="100583" y="2426207"/>
                </a:moveTo>
                <a:lnTo>
                  <a:pt x="100583" y="2093975"/>
                </a:lnTo>
                <a:lnTo>
                  <a:pt x="96011" y="2093975"/>
                </a:lnTo>
                <a:lnTo>
                  <a:pt x="96011" y="2426207"/>
                </a:lnTo>
                <a:lnTo>
                  <a:pt x="100583" y="2426207"/>
                </a:lnTo>
                <a:close/>
              </a:path>
              <a:path w="154304" h="2811779">
                <a:moveTo>
                  <a:pt x="118871" y="2426207"/>
                </a:moveTo>
                <a:lnTo>
                  <a:pt x="96011" y="2426207"/>
                </a:lnTo>
                <a:lnTo>
                  <a:pt x="100583" y="2432303"/>
                </a:lnTo>
                <a:lnTo>
                  <a:pt x="100583" y="2436875"/>
                </a:lnTo>
                <a:lnTo>
                  <a:pt x="107580" y="2436875"/>
                </a:lnTo>
                <a:lnTo>
                  <a:pt x="108203" y="2430779"/>
                </a:lnTo>
                <a:lnTo>
                  <a:pt x="112775" y="2436875"/>
                </a:lnTo>
                <a:lnTo>
                  <a:pt x="112775" y="2483329"/>
                </a:lnTo>
                <a:lnTo>
                  <a:pt x="118871" y="2426207"/>
                </a:lnTo>
                <a:close/>
              </a:path>
              <a:path w="154304" h="2811779">
                <a:moveTo>
                  <a:pt x="100583" y="2436875"/>
                </a:moveTo>
                <a:lnTo>
                  <a:pt x="100583" y="2432303"/>
                </a:lnTo>
                <a:lnTo>
                  <a:pt x="96011" y="2426207"/>
                </a:lnTo>
                <a:lnTo>
                  <a:pt x="96011" y="2436875"/>
                </a:lnTo>
                <a:lnTo>
                  <a:pt x="100583" y="2436875"/>
                </a:lnTo>
                <a:close/>
              </a:path>
              <a:path w="154304" h="2811779">
                <a:moveTo>
                  <a:pt x="112775" y="374903"/>
                </a:moveTo>
                <a:lnTo>
                  <a:pt x="107580" y="374903"/>
                </a:lnTo>
                <a:lnTo>
                  <a:pt x="108203" y="380999"/>
                </a:lnTo>
                <a:lnTo>
                  <a:pt x="112775" y="374903"/>
                </a:lnTo>
                <a:close/>
              </a:path>
              <a:path w="154304" h="2811779">
                <a:moveTo>
                  <a:pt x="112775" y="2436875"/>
                </a:moveTo>
                <a:lnTo>
                  <a:pt x="108203" y="2430779"/>
                </a:lnTo>
                <a:lnTo>
                  <a:pt x="107580" y="2436875"/>
                </a:lnTo>
                <a:lnTo>
                  <a:pt x="112775" y="2436875"/>
                </a:lnTo>
                <a:close/>
              </a:path>
              <a:path w="154304" h="2811779">
                <a:moveTo>
                  <a:pt x="149351" y="726947"/>
                </a:moveTo>
                <a:lnTo>
                  <a:pt x="144779" y="722375"/>
                </a:lnTo>
                <a:lnTo>
                  <a:pt x="144779" y="726947"/>
                </a:lnTo>
                <a:lnTo>
                  <a:pt x="149351" y="726947"/>
                </a:lnTo>
                <a:close/>
              </a:path>
              <a:path w="154304" h="2811779">
                <a:moveTo>
                  <a:pt x="149351" y="2084831"/>
                </a:moveTo>
                <a:lnTo>
                  <a:pt x="149351" y="726947"/>
                </a:lnTo>
                <a:lnTo>
                  <a:pt x="144779" y="726947"/>
                </a:lnTo>
                <a:lnTo>
                  <a:pt x="144779" y="2084831"/>
                </a:lnTo>
                <a:lnTo>
                  <a:pt x="149351" y="2084831"/>
                </a:lnTo>
                <a:close/>
              </a:path>
              <a:path w="154304" h="2811779">
                <a:moveTo>
                  <a:pt x="149351" y="2093975"/>
                </a:moveTo>
                <a:lnTo>
                  <a:pt x="149351" y="2084831"/>
                </a:lnTo>
                <a:lnTo>
                  <a:pt x="144779" y="2089403"/>
                </a:lnTo>
                <a:lnTo>
                  <a:pt x="144779" y="2093975"/>
                </a:lnTo>
                <a:lnTo>
                  <a:pt x="149351" y="209397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350386" y="5623559"/>
            <a:ext cx="153923" cy="15834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133977" y="3845051"/>
            <a:ext cx="152399" cy="5943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854586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054230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253874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455042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654686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854330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053974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255142" y="209626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299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454786" y="2096261"/>
            <a:ext cx="55244" cy="0"/>
          </a:xfrm>
          <a:custGeom>
            <a:avLst/>
            <a:gdLst/>
            <a:ahLst/>
            <a:cxnLst/>
            <a:rect l="l" t="t" r="r" b="b"/>
            <a:pathLst>
              <a:path w="55245" h="0">
                <a:moveTo>
                  <a:pt x="0" y="0"/>
                </a:moveTo>
                <a:lnTo>
                  <a:pt x="54863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4105031" y="6660484"/>
            <a:ext cx="2479040" cy="360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FORZA DI</a:t>
            </a:r>
            <a:r>
              <a:rPr dirty="0" sz="1200" spc="-2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ARRESTO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CATENA </a:t>
            </a: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DI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ASSICURAZIONE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310017" y="6843364"/>
            <a:ext cx="115443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CORSO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SAF</a:t>
            </a:r>
            <a:r>
              <a:rPr dirty="0" sz="12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1A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63</a:t>
            </a:fld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310762" y="466343"/>
            <a:ext cx="3444240" cy="67411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algn="r" marR="37973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67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10762" y="466343"/>
            <a:ext cx="3444240" cy="67406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52812" y="653287"/>
            <a:ext cx="5393690" cy="6076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FATTORE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CADUTA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0685" y="2281934"/>
            <a:ext cx="3328670" cy="292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181735">
              <a:lnSpc>
                <a:spcPct val="150000"/>
              </a:lnSpc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H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3200" spc="5" b="1">
                <a:solidFill>
                  <a:srgbClr val="FFFF00"/>
                </a:solidFill>
                <a:latin typeface="Tahoma"/>
                <a:cs typeface="Tahoma"/>
              </a:rPr>
              <a:t>mt 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L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2,5</a:t>
            </a:r>
            <a:r>
              <a:rPr dirty="0" sz="32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5" b="1">
                <a:solidFill>
                  <a:srgbClr val="FFFF00"/>
                </a:solidFill>
                <a:latin typeface="Tahoma"/>
                <a:cs typeface="Tahoma"/>
              </a:rPr>
              <a:t>mt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F.C.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5/2,5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3200" spc="-4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2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669424" y="490219"/>
            <a:ext cx="5351145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15" b="1">
                <a:solidFill>
                  <a:srgbClr val="FF0000"/>
                </a:solidFill>
                <a:latin typeface="Arial"/>
                <a:cs typeface="Arial"/>
              </a:rPr>
              <a:t>FATTORE </a:t>
            </a:r>
            <a:r>
              <a:rPr dirty="0" sz="4000" spc="-10" b="1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dirty="0" sz="4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15" b="1">
                <a:solidFill>
                  <a:srgbClr val="FF0000"/>
                </a:solidFill>
                <a:latin typeface="Arial"/>
                <a:cs typeface="Arial"/>
              </a:rPr>
              <a:t>CADUTA</a:t>
            </a:r>
            <a:endParaRPr sz="4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58347" y="1906523"/>
            <a:ext cx="2613660" cy="5114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354958" y="1906523"/>
            <a:ext cx="2659379" cy="51587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680348" y="1301495"/>
            <a:ext cx="6784975" cy="365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980305" algn="l"/>
              </a:tabLst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FC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: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2,5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20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2</a:t>
            </a:r>
            <a:r>
              <a:rPr dirty="0" sz="24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FC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: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2000" spc="-1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1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80"/>
              </a:lnSpc>
            </a:pPr>
            <a:fld id="{81D60167-4931-47E6-BA6A-407CBD079E47}" type="slidenum">
              <a:rPr dirty="0" spc="-5"/>
              <a:t>69</a:t>
            </a:fld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79069" y="348995"/>
            <a:ext cx="609599" cy="6857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74497" y="348996"/>
            <a:ext cx="620395" cy="6858000"/>
          </a:xfrm>
          <a:custGeom>
            <a:avLst/>
            <a:gdLst/>
            <a:ahLst/>
            <a:cxnLst/>
            <a:rect l="l" t="t" r="r" b="b"/>
            <a:pathLst>
              <a:path w="620395" h="6858000">
                <a:moveTo>
                  <a:pt x="10667" y="0"/>
                </a:moveTo>
                <a:lnTo>
                  <a:pt x="0" y="0"/>
                </a:lnTo>
                <a:lnTo>
                  <a:pt x="0" y="6857999"/>
                </a:lnTo>
                <a:lnTo>
                  <a:pt x="4571" y="6857999"/>
                </a:lnTo>
                <a:lnTo>
                  <a:pt x="4571" y="6095"/>
                </a:lnTo>
                <a:lnTo>
                  <a:pt x="10667" y="0"/>
                </a:lnTo>
                <a:close/>
              </a:path>
              <a:path w="620395" h="6858000">
                <a:moveTo>
                  <a:pt x="10667" y="6095"/>
                </a:moveTo>
                <a:lnTo>
                  <a:pt x="10667" y="0"/>
                </a:lnTo>
                <a:lnTo>
                  <a:pt x="4571" y="6095"/>
                </a:lnTo>
                <a:lnTo>
                  <a:pt x="10667" y="6095"/>
                </a:lnTo>
                <a:close/>
              </a:path>
              <a:path w="620395" h="6858000">
                <a:moveTo>
                  <a:pt x="10667" y="6853427"/>
                </a:moveTo>
                <a:lnTo>
                  <a:pt x="10667" y="6095"/>
                </a:lnTo>
                <a:lnTo>
                  <a:pt x="4571" y="6095"/>
                </a:lnTo>
                <a:lnTo>
                  <a:pt x="4571" y="6853427"/>
                </a:lnTo>
                <a:lnTo>
                  <a:pt x="10667" y="6853427"/>
                </a:lnTo>
                <a:close/>
              </a:path>
              <a:path w="620395" h="6858000">
                <a:moveTo>
                  <a:pt x="10667" y="6857999"/>
                </a:moveTo>
                <a:lnTo>
                  <a:pt x="10667" y="6853427"/>
                </a:lnTo>
                <a:lnTo>
                  <a:pt x="4571" y="6853427"/>
                </a:lnTo>
                <a:lnTo>
                  <a:pt x="10667" y="6857999"/>
                </a:lnTo>
                <a:close/>
              </a:path>
              <a:path w="620395" h="6858000">
                <a:moveTo>
                  <a:pt x="10667" y="6857999"/>
                </a:moveTo>
                <a:lnTo>
                  <a:pt x="4571" y="6853427"/>
                </a:lnTo>
                <a:lnTo>
                  <a:pt x="4571" y="6857999"/>
                </a:lnTo>
                <a:lnTo>
                  <a:pt x="10667" y="6857999"/>
                </a:lnTo>
                <a:close/>
              </a:path>
              <a:path w="620395" h="6858000">
                <a:moveTo>
                  <a:pt x="609600" y="0"/>
                </a:moveTo>
                <a:lnTo>
                  <a:pt x="10667" y="0"/>
                </a:lnTo>
                <a:lnTo>
                  <a:pt x="10667" y="6095"/>
                </a:lnTo>
                <a:lnTo>
                  <a:pt x="609600" y="6095"/>
                </a:lnTo>
                <a:lnTo>
                  <a:pt x="609600" y="0"/>
                </a:lnTo>
                <a:close/>
              </a:path>
              <a:path w="620395" h="6858000">
                <a:moveTo>
                  <a:pt x="609599" y="6853427"/>
                </a:moveTo>
                <a:lnTo>
                  <a:pt x="10667" y="6853427"/>
                </a:lnTo>
                <a:lnTo>
                  <a:pt x="10667" y="6857999"/>
                </a:lnTo>
                <a:lnTo>
                  <a:pt x="609599" y="6857999"/>
                </a:lnTo>
                <a:lnTo>
                  <a:pt x="609599" y="6853427"/>
                </a:lnTo>
                <a:close/>
              </a:path>
              <a:path w="620395" h="6858000">
                <a:moveTo>
                  <a:pt x="614171" y="6853427"/>
                </a:moveTo>
                <a:lnTo>
                  <a:pt x="609599" y="6853427"/>
                </a:lnTo>
                <a:lnTo>
                  <a:pt x="609599" y="6857999"/>
                </a:lnTo>
                <a:lnTo>
                  <a:pt x="614171" y="6853427"/>
                </a:lnTo>
                <a:close/>
              </a:path>
              <a:path w="620395" h="6858000">
                <a:moveTo>
                  <a:pt x="614171" y="6857999"/>
                </a:moveTo>
                <a:lnTo>
                  <a:pt x="614171" y="6853427"/>
                </a:lnTo>
                <a:lnTo>
                  <a:pt x="609599" y="6857999"/>
                </a:lnTo>
                <a:lnTo>
                  <a:pt x="614171" y="6857999"/>
                </a:lnTo>
                <a:close/>
              </a:path>
              <a:path w="620395" h="6858000">
                <a:moveTo>
                  <a:pt x="614171" y="6853427"/>
                </a:moveTo>
                <a:lnTo>
                  <a:pt x="614171" y="6095"/>
                </a:lnTo>
                <a:lnTo>
                  <a:pt x="609600" y="6095"/>
                </a:lnTo>
                <a:lnTo>
                  <a:pt x="609599" y="6853427"/>
                </a:lnTo>
                <a:lnTo>
                  <a:pt x="614171" y="6853427"/>
                </a:lnTo>
                <a:close/>
              </a:path>
              <a:path w="620395" h="6858000">
                <a:moveTo>
                  <a:pt x="614171" y="6095"/>
                </a:moveTo>
                <a:lnTo>
                  <a:pt x="609600" y="0"/>
                </a:lnTo>
                <a:lnTo>
                  <a:pt x="609600" y="6095"/>
                </a:lnTo>
                <a:lnTo>
                  <a:pt x="614171" y="6095"/>
                </a:lnTo>
                <a:close/>
              </a:path>
              <a:path w="620395" h="6858000">
                <a:moveTo>
                  <a:pt x="620267" y="6857999"/>
                </a:moveTo>
                <a:lnTo>
                  <a:pt x="620267" y="0"/>
                </a:lnTo>
                <a:lnTo>
                  <a:pt x="609600" y="0"/>
                </a:lnTo>
                <a:lnTo>
                  <a:pt x="614171" y="6095"/>
                </a:lnTo>
                <a:lnTo>
                  <a:pt x="614171" y="6857999"/>
                </a:lnTo>
                <a:lnTo>
                  <a:pt x="620267" y="6857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88670" y="210159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799" y="152399"/>
                </a:moveTo>
                <a:lnTo>
                  <a:pt x="297143" y="104363"/>
                </a:lnTo>
                <a:lnTo>
                  <a:pt x="275734" y="62544"/>
                </a:lnTo>
                <a:lnTo>
                  <a:pt x="242913" y="29504"/>
                </a:lnTo>
                <a:lnTo>
                  <a:pt x="201021" y="7802"/>
                </a:lnTo>
                <a:lnTo>
                  <a:pt x="152399" y="0"/>
                </a:lnTo>
                <a:lnTo>
                  <a:pt x="104363" y="7802"/>
                </a:lnTo>
                <a:lnTo>
                  <a:pt x="62544" y="29504"/>
                </a:lnTo>
                <a:lnTo>
                  <a:pt x="29504" y="62544"/>
                </a:lnTo>
                <a:lnTo>
                  <a:pt x="7802" y="104363"/>
                </a:lnTo>
                <a:lnTo>
                  <a:pt x="0" y="152399"/>
                </a:lnTo>
                <a:lnTo>
                  <a:pt x="7802" y="201021"/>
                </a:lnTo>
                <a:lnTo>
                  <a:pt x="29504" y="242913"/>
                </a:lnTo>
                <a:lnTo>
                  <a:pt x="62544" y="275734"/>
                </a:lnTo>
                <a:lnTo>
                  <a:pt x="76199" y="282725"/>
                </a:lnTo>
                <a:lnTo>
                  <a:pt x="76199" y="152399"/>
                </a:lnTo>
                <a:lnTo>
                  <a:pt x="82319" y="123134"/>
                </a:lnTo>
                <a:lnTo>
                  <a:pt x="98869" y="98869"/>
                </a:lnTo>
                <a:lnTo>
                  <a:pt x="123134" y="82319"/>
                </a:lnTo>
                <a:lnTo>
                  <a:pt x="152399" y="76199"/>
                </a:lnTo>
                <a:lnTo>
                  <a:pt x="182308" y="82319"/>
                </a:lnTo>
                <a:lnTo>
                  <a:pt x="206501" y="98869"/>
                </a:lnTo>
                <a:lnTo>
                  <a:pt x="222694" y="123134"/>
                </a:lnTo>
                <a:lnTo>
                  <a:pt x="228599" y="152399"/>
                </a:lnTo>
                <a:lnTo>
                  <a:pt x="228599" y="283049"/>
                </a:lnTo>
                <a:lnTo>
                  <a:pt x="242913" y="275734"/>
                </a:lnTo>
                <a:lnTo>
                  <a:pt x="275734" y="242913"/>
                </a:lnTo>
                <a:lnTo>
                  <a:pt x="297143" y="201021"/>
                </a:lnTo>
                <a:lnTo>
                  <a:pt x="304799" y="152399"/>
                </a:lnTo>
                <a:close/>
              </a:path>
              <a:path w="304800" h="304800">
                <a:moveTo>
                  <a:pt x="228599" y="283049"/>
                </a:moveTo>
                <a:lnTo>
                  <a:pt x="228599" y="152399"/>
                </a:lnTo>
                <a:lnTo>
                  <a:pt x="222694" y="182308"/>
                </a:lnTo>
                <a:lnTo>
                  <a:pt x="206501" y="206501"/>
                </a:lnTo>
                <a:lnTo>
                  <a:pt x="182308" y="222694"/>
                </a:lnTo>
                <a:lnTo>
                  <a:pt x="152399" y="228599"/>
                </a:lnTo>
                <a:lnTo>
                  <a:pt x="123134" y="222694"/>
                </a:lnTo>
                <a:lnTo>
                  <a:pt x="98869" y="206501"/>
                </a:lnTo>
                <a:lnTo>
                  <a:pt x="82319" y="182308"/>
                </a:lnTo>
                <a:lnTo>
                  <a:pt x="76199" y="152399"/>
                </a:lnTo>
                <a:lnTo>
                  <a:pt x="76199" y="282725"/>
                </a:lnTo>
                <a:lnTo>
                  <a:pt x="104363" y="297143"/>
                </a:lnTo>
                <a:lnTo>
                  <a:pt x="152399" y="304799"/>
                </a:lnTo>
                <a:lnTo>
                  <a:pt x="201021" y="297143"/>
                </a:lnTo>
                <a:lnTo>
                  <a:pt x="228599" y="283049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84097" y="2097023"/>
            <a:ext cx="315595" cy="315595"/>
          </a:xfrm>
          <a:custGeom>
            <a:avLst/>
            <a:gdLst/>
            <a:ahLst/>
            <a:cxnLst/>
            <a:rect l="l" t="t" r="r" b="b"/>
            <a:pathLst>
              <a:path w="315595" h="315594">
                <a:moveTo>
                  <a:pt x="315467" y="156971"/>
                </a:moveTo>
                <a:lnTo>
                  <a:pt x="307847" y="111251"/>
                </a:lnTo>
                <a:lnTo>
                  <a:pt x="288035" y="70103"/>
                </a:lnTo>
                <a:lnTo>
                  <a:pt x="257555" y="36575"/>
                </a:lnTo>
                <a:lnTo>
                  <a:pt x="217931" y="12191"/>
                </a:lnTo>
                <a:lnTo>
                  <a:pt x="173735" y="1523"/>
                </a:lnTo>
                <a:lnTo>
                  <a:pt x="156971" y="0"/>
                </a:lnTo>
                <a:lnTo>
                  <a:pt x="141731" y="1523"/>
                </a:lnTo>
                <a:lnTo>
                  <a:pt x="96011" y="13715"/>
                </a:lnTo>
                <a:lnTo>
                  <a:pt x="57911" y="36575"/>
                </a:lnTo>
                <a:lnTo>
                  <a:pt x="27431" y="70103"/>
                </a:lnTo>
                <a:lnTo>
                  <a:pt x="3047" y="126491"/>
                </a:lnTo>
                <a:lnTo>
                  <a:pt x="0" y="158495"/>
                </a:lnTo>
                <a:lnTo>
                  <a:pt x="1523" y="173735"/>
                </a:lnTo>
                <a:lnTo>
                  <a:pt x="7619" y="204215"/>
                </a:lnTo>
                <a:lnTo>
                  <a:pt x="10667" y="211835"/>
                </a:lnTo>
                <a:lnTo>
                  <a:pt x="10667" y="141731"/>
                </a:lnTo>
                <a:lnTo>
                  <a:pt x="13715" y="128015"/>
                </a:lnTo>
                <a:lnTo>
                  <a:pt x="27431" y="86867"/>
                </a:lnTo>
                <a:lnTo>
                  <a:pt x="53339" y="53339"/>
                </a:lnTo>
                <a:lnTo>
                  <a:pt x="86867" y="27431"/>
                </a:lnTo>
                <a:lnTo>
                  <a:pt x="128015" y="13715"/>
                </a:lnTo>
                <a:lnTo>
                  <a:pt x="143255" y="10667"/>
                </a:lnTo>
                <a:lnTo>
                  <a:pt x="173735" y="10667"/>
                </a:lnTo>
                <a:lnTo>
                  <a:pt x="214883" y="21335"/>
                </a:lnTo>
                <a:lnTo>
                  <a:pt x="262127" y="53339"/>
                </a:lnTo>
                <a:lnTo>
                  <a:pt x="288035" y="86867"/>
                </a:lnTo>
                <a:lnTo>
                  <a:pt x="301751" y="128015"/>
                </a:lnTo>
                <a:lnTo>
                  <a:pt x="304799" y="143255"/>
                </a:lnTo>
                <a:lnTo>
                  <a:pt x="304799" y="213359"/>
                </a:lnTo>
                <a:lnTo>
                  <a:pt x="307847" y="204215"/>
                </a:lnTo>
                <a:lnTo>
                  <a:pt x="312419" y="188975"/>
                </a:lnTo>
                <a:lnTo>
                  <a:pt x="315467" y="156971"/>
                </a:lnTo>
                <a:close/>
              </a:path>
              <a:path w="315595" h="315594">
                <a:moveTo>
                  <a:pt x="304799" y="213359"/>
                </a:moveTo>
                <a:lnTo>
                  <a:pt x="304799" y="173735"/>
                </a:lnTo>
                <a:lnTo>
                  <a:pt x="298703" y="201167"/>
                </a:lnTo>
                <a:lnTo>
                  <a:pt x="294131" y="214883"/>
                </a:lnTo>
                <a:lnTo>
                  <a:pt x="262127" y="262127"/>
                </a:lnTo>
                <a:lnTo>
                  <a:pt x="228599" y="288035"/>
                </a:lnTo>
                <a:lnTo>
                  <a:pt x="187451" y="301751"/>
                </a:lnTo>
                <a:lnTo>
                  <a:pt x="172211" y="304799"/>
                </a:lnTo>
                <a:lnTo>
                  <a:pt x="141731" y="304799"/>
                </a:lnTo>
                <a:lnTo>
                  <a:pt x="100583" y="294131"/>
                </a:lnTo>
                <a:lnTo>
                  <a:pt x="53339" y="262127"/>
                </a:lnTo>
                <a:lnTo>
                  <a:pt x="27431" y="228599"/>
                </a:lnTo>
                <a:lnTo>
                  <a:pt x="13715" y="187451"/>
                </a:lnTo>
                <a:lnTo>
                  <a:pt x="10667" y="172211"/>
                </a:lnTo>
                <a:lnTo>
                  <a:pt x="10667" y="211835"/>
                </a:lnTo>
                <a:lnTo>
                  <a:pt x="36575" y="257555"/>
                </a:lnTo>
                <a:lnTo>
                  <a:pt x="70103" y="288035"/>
                </a:lnTo>
                <a:lnTo>
                  <a:pt x="126491" y="312419"/>
                </a:lnTo>
                <a:lnTo>
                  <a:pt x="158495" y="315467"/>
                </a:lnTo>
                <a:lnTo>
                  <a:pt x="173735" y="313943"/>
                </a:lnTo>
                <a:lnTo>
                  <a:pt x="219455" y="301751"/>
                </a:lnTo>
                <a:lnTo>
                  <a:pt x="257555" y="278891"/>
                </a:lnTo>
                <a:lnTo>
                  <a:pt x="288035" y="245363"/>
                </a:lnTo>
                <a:lnTo>
                  <a:pt x="303275" y="217931"/>
                </a:lnTo>
                <a:lnTo>
                  <a:pt x="304799" y="213359"/>
                </a:lnTo>
                <a:close/>
              </a:path>
              <a:path w="315595" h="315594">
                <a:moveTo>
                  <a:pt x="77723" y="166115"/>
                </a:moveTo>
                <a:lnTo>
                  <a:pt x="77723" y="149351"/>
                </a:lnTo>
                <a:lnTo>
                  <a:pt x="76199" y="156971"/>
                </a:lnTo>
                <a:lnTo>
                  <a:pt x="77723" y="166115"/>
                </a:lnTo>
                <a:close/>
              </a:path>
              <a:path w="315595" h="315594">
                <a:moveTo>
                  <a:pt x="239267" y="158495"/>
                </a:moveTo>
                <a:lnTo>
                  <a:pt x="237743" y="149351"/>
                </a:lnTo>
                <a:lnTo>
                  <a:pt x="237743" y="141731"/>
                </a:lnTo>
                <a:lnTo>
                  <a:pt x="228599" y="118871"/>
                </a:lnTo>
                <a:lnTo>
                  <a:pt x="225551" y="112775"/>
                </a:lnTo>
                <a:lnTo>
                  <a:pt x="224027" y="112775"/>
                </a:lnTo>
                <a:lnTo>
                  <a:pt x="214883" y="100583"/>
                </a:lnTo>
                <a:lnTo>
                  <a:pt x="202691" y="91439"/>
                </a:lnTo>
                <a:lnTo>
                  <a:pt x="202691" y="89915"/>
                </a:lnTo>
                <a:lnTo>
                  <a:pt x="196595" y="86867"/>
                </a:lnTo>
                <a:lnTo>
                  <a:pt x="173735" y="77723"/>
                </a:lnTo>
                <a:lnTo>
                  <a:pt x="166115" y="77723"/>
                </a:lnTo>
                <a:lnTo>
                  <a:pt x="158495" y="76199"/>
                </a:lnTo>
                <a:lnTo>
                  <a:pt x="149351" y="77723"/>
                </a:lnTo>
                <a:lnTo>
                  <a:pt x="141731" y="77723"/>
                </a:lnTo>
                <a:lnTo>
                  <a:pt x="134111" y="80771"/>
                </a:lnTo>
                <a:lnTo>
                  <a:pt x="126491" y="82295"/>
                </a:lnTo>
                <a:lnTo>
                  <a:pt x="118871" y="86867"/>
                </a:lnTo>
                <a:lnTo>
                  <a:pt x="112775" y="89915"/>
                </a:lnTo>
                <a:lnTo>
                  <a:pt x="112775" y="91439"/>
                </a:lnTo>
                <a:lnTo>
                  <a:pt x="100583" y="100583"/>
                </a:lnTo>
                <a:lnTo>
                  <a:pt x="91439" y="112775"/>
                </a:lnTo>
                <a:lnTo>
                  <a:pt x="89915" y="112775"/>
                </a:lnTo>
                <a:lnTo>
                  <a:pt x="86867" y="118871"/>
                </a:lnTo>
                <a:lnTo>
                  <a:pt x="77723" y="141731"/>
                </a:lnTo>
                <a:lnTo>
                  <a:pt x="77723" y="173735"/>
                </a:lnTo>
                <a:lnTo>
                  <a:pt x="80771" y="181355"/>
                </a:lnTo>
                <a:lnTo>
                  <a:pt x="82295" y="188975"/>
                </a:lnTo>
                <a:lnTo>
                  <a:pt x="86867" y="196595"/>
                </a:lnTo>
                <a:lnTo>
                  <a:pt x="86867" y="143255"/>
                </a:lnTo>
                <a:lnTo>
                  <a:pt x="89915" y="137159"/>
                </a:lnTo>
                <a:lnTo>
                  <a:pt x="91439" y="129539"/>
                </a:lnTo>
                <a:lnTo>
                  <a:pt x="94487" y="123443"/>
                </a:lnTo>
                <a:lnTo>
                  <a:pt x="97535" y="119379"/>
                </a:lnTo>
                <a:lnTo>
                  <a:pt x="97535" y="118871"/>
                </a:lnTo>
                <a:lnTo>
                  <a:pt x="106679" y="108421"/>
                </a:lnTo>
                <a:lnTo>
                  <a:pt x="106679" y="108203"/>
                </a:lnTo>
                <a:lnTo>
                  <a:pt x="108203" y="106679"/>
                </a:lnTo>
                <a:lnTo>
                  <a:pt x="108203" y="106870"/>
                </a:lnTo>
                <a:lnTo>
                  <a:pt x="118871" y="97535"/>
                </a:lnTo>
                <a:lnTo>
                  <a:pt x="118871" y="97916"/>
                </a:lnTo>
                <a:lnTo>
                  <a:pt x="123443" y="94487"/>
                </a:lnTo>
                <a:lnTo>
                  <a:pt x="129539" y="91439"/>
                </a:lnTo>
                <a:lnTo>
                  <a:pt x="135635" y="89915"/>
                </a:lnTo>
                <a:lnTo>
                  <a:pt x="143255" y="88391"/>
                </a:lnTo>
                <a:lnTo>
                  <a:pt x="149351" y="86867"/>
                </a:lnTo>
                <a:lnTo>
                  <a:pt x="172211" y="86867"/>
                </a:lnTo>
                <a:lnTo>
                  <a:pt x="178307" y="89915"/>
                </a:lnTo>
                <a:lnTo>
                  <a:pt x="185927" y="91439"/>
                </a:lnTo>
                <a:lnTo>
                  <a:pt x="192023" y="94487"/>
                </a:lnTo>
                <a:lnTo>
                  <a:pt x="196595" y="97916"/>
                </a:lnTo>
                <a:lnTo>
                  <a:pt x="196595" y="97535"/>
                </a:lnTo>
                <a:lnTo>
                  <a:pt x="207263" y="106870"/>
                </a:lnTo>
                <a:lnTo>
                  <a:pt x="207263" y="106679"/>
                </a:lnTo>
                <a:lnTo>
                  <a:pt x="208787" y="108203"/>
                </a:lnTo>
                <a:lnTo>
                  <a:pt x="208787" y="108711"/>
                </a:lnTo>
                <a:lnTo>
                  <a:pt x="216407" y="118871"/>
                </a:lnTo>
                <a:lnTo>
                  <a:pt x="216407" y="117347"/>
                </a:lnTo>
                <a:lnTo>
                  <a:pt x="220979" y="123443"/>
                </a:lnTo>
                <a:lnTo>
                  <a:pt x="224027" y="129539"/>
                </a:lnTo>
                <a:lnTo>
                  <a:pt x="225551" y="135635"/>
                </a:lnTo>
                <a:lnTo>
                  <a:pt x="227075" y="143255"/>
                </a:lnTo>
                <a:lnTo>
                  <a:pt x="228599" y="149351"/>
                </a:lnTo>
                <a:lnTo>
                  <a:pt x="228599" y="196595"/>
                </a:lnTo>
                <a:lnTo>
                  <a:pt x="234695" y="181355"/>
                </a:lnTo>
                <a:lnTo>
                  <a:pt x="239267" y="158495"/>
                </a:lnTo>
                <a:close/>
              </a:path>
              <a:path w="315595" h="315594">
                <a:moveTo>
                  <a:pt x="99059" y="198119"/>
                </a:moveTo>
                <a:lnTo>
                  <a:pt x="94487" y="192023"/>
                </a:lnTo>
                <a:lnTo>
                  <a:pt x="91439" y="185927"/>
                </a:lnTo>
                <a:lnTo>
                  <a:pt x="89915" y="179831"/>
                </a:lnTo>
                <a:lnTo>
                  <a:pt x="86867" y="164591"/>
                </a:lnTo>
                <a:lnTo>
                  <a:pt x="86867" y="196595"/>
                </a:lnTo>
                <a:lnTo>
                  <a:pt x="89915" y="202691"/>
                </a:lnTo>
                <a:lnTo>
                  <a:pt x="91439" y="202691"/>
                </a:lnTo>
                <a:lnTo>
                  <a:pt x="97535" y="210819"/>
                </a:lnTo>
                <a:lnTo>
                  <a:pt x="97535" y="196595"/>
                </a:lnTo>
                <a:lnTo>
                  <a:pt x="99059" y="198119"/>
                </a:lnTo>
                <a:close/>
              </a:path>
              <a:path w="315595" h="315594">
                <a:moveTo>
                  <a:pt x="99059" y="117347"/>
                </a:moveTo>
                <a:lnTo>
                  <a:pt x="97535" y="118871"/>
                </a:lnTo>
                <a:lnTo>
                  <a:pt x="97535" y="119379"/>
                </a:lnTo>
                <a:lnTo>
                  <a:pt x="99059" y="117347"/>
                </a:lnTo>
                <a:close/>
              </a:path>
              <a:path w="315595" h="315594">
                <a:moveTo>
                  <a:pt x="107234" y="207679"/>
                </a:moveTo>
                <a:lnTo>
                  <a:pt x="97535" y="196595"/>
                </a:lnTo>
                <a:lnTo>
                  <a:pt x="97535" y="210819"/>
                </a:lnTo>
                <a:lnTo>
                  <a:pt x="100583" y="214883"/>
                </a:lnTo>
                <a:lnTo>
                  <a:pt x="106679" y="219455"/>
                </a:lnTo>
                <a:lnTo>
                  <a:pt x="106679" y="207263"/>
                </a:lnTo>
                <a:lnTo>
                  <a:pt x="107234" y="207679"/>
                </a:lnTo>
                <a:close/>
              </a:path>
              <a:path w="315595" h="315594">
                <a:moveTo>
                  <a:pt x="108203" y="106679"/>
                </a:moveTo>
                <a:lnTo>
                  <a:pt x="106679" y="108203"/>
                </a:lnTo>
                <a:lnTo>
                  <a:pt x="107492" y="107492"/>
                </a:lnTo>
                <a:lnTo>
                  <a:pt x="108203" y="106679"/>
                </a:lnTo>
                <a:close/>
              </a:path>
              <a:path w="315595" h="315594">
                <a:moveTo>
                  <a:pt x="107492" y="107492"/>
                </a:moveTo>
                <a:lnTo>
                  <a:pt x="106679" y="108203"/>
                </a:lnTo>
                <a:lnTo>
                  <a:pt x="106679" y="108421"/>
                </a:lnTo>
                <a:lnTo>
                  <a:pt x="107492" y="107492"/>
                </a:lnTo>
                <a:close/>
              </a:path>
              <a:path w="315595" h="315594">
                <a:moveTo>
                  <a:pt x="108203" y="208787"/>
                </a:moveTo>
                <a:lnTo>
                  <a:pt x="107234" y="207679"/>
                </a:lnTo>
                <a:lnTo>
                  <a:pt x="106679" y="207263"/>
                </a:lnTo>
                <a:lnTo>
                  <a:pt x="108203" y="208787"/>
                </a:lnTo>
                <a:close/>
              </a:path>
              <a:path w="315595" h="315594">
                <a:moveTo>
                  <a:pt x="108203" y="220598"/>
                </a:moveTo>
                <a:lnTo>
                  <a:pt x="108203" y="208787"/>
                </a:lnTo>
                <a:lnTo>
                  <a:pt x="106679" y="207263"/>
                </a:lnTo>
                <a:lnTo>
                  <a:pt x="106679" y="219455"/>
                </a:lnTo>
                <a:lnTo>
                  <a:pt x="108203" y="220598"/>
                </a:lnTo>
                <a:close/>
              </a:path>
              <a:path w="315595" h="315594">
                <a:moveTo>
                  <a:pt x="118871" y="216407"/>
                </a:moveTo>
                <a:lnTo>
                  <a:pt x="107234" y="207679"/>
                </a:lnTo>
                <a:lnTo>
                  <a:pt x="108203" y="208787"/>
                </a:lnTo>
                <a:lnTo>
                  <a:pt x="108203" y="220598"/>
                </a:lnTo>
                <a:lnTo>
                  <a:pt x="112775" y="224027"/>
                </a:lnTo>
                <a:lnTo>
                  <a:pt x="112775" y="225551"/>
                </a:lnTo>
                <a:lnTo>
                  <a:pt x="117347" y="227837"/>
                </a:lnTo>
                <a:lnTo>
                  <a:pt x="117347" y="216407"/>
                </a:lnTo>
                <a:lnTo>
                  <a:pt x="118871" y="216407"/>
                </a:lnTo>
                <a:close/>
              </a:path>
              <a:path w="315595" h="315594">
                <a:moveTo>
                  <a:pt x="108203" y="106870"/>
                </a:moveTo>
                <a:lnTo>
                  <a:pt x="108203" y="106679"/>
                </a:lnTo>
                <a:lnTo>
                  <a:pt x="107492" y="107492"/>
                </a:lnTo>
                <a:lnTo>
                  <a:pt x="108203" y="106870"/>
                </a:lnTo>
                <a:close/>
              </a:path>
              <a:path w="315595" h="315594">
                <a:moveTo>
                  <a:pt x="118871" y="97916"/>
                </a:moveTo>
                <a:lnTo>
                  <a:pt x="118871" y="97535"/>
                </a:lnTo>
                <a:lnTo>
                  <a:pt x="117347" y="99059"/>
                </a:lnTo>
                <a:lnTo>
                  <a:pt x="118871" y="97916"/>
                </a:lnTo>
                <a:close/>
              </a:path>
              <a:path w="315595" h="315594">
                <a:moveTo>
                  <a:pt x="207721" y="208178"/>
                </a:moveTo>
                <a:lnTo>
                  <a:pt x="164591" y="228599"/>
                </a:lnTo>
                <a:lnTo>
                  <a:pt x="150875" y="228599"/>
                </a:lnTo>
                <a:lnTo>
                  <a:pt x="143255" y="227075"/>
                </a:lnTo>
                <a:lnTo>
                  <a:pt x="137159" y="225551"/>
                </a:lnTo>
                <a:lnTo>
                  <a:pt x="129539" y="224027"/>
                </a:lnTo>
                <a:lnTo>
                  <a:pt x="123443" y="220979"/>
                </a:lnTo>
                <a:lnTo>
                  <a:pt x="117347" y="216407"/>
                </a:lnTo>
                <a:lnTo>
                  <a:pt x="117347" y="227837"/>
                </a:lnTo>
                <a:lnTo>
                  <a:pt x="118871" y="228599"/>
                </a:lnTo>
                <a:lnTo>
                  <a:pt x="134111" y="234695"/>
                </a:lnTo>
                <a:lnTo>
                  <a:pt x="156971" y="239267"/>
                </a:lnTo>
                <a:lnTo>
                  <a:pt x="166115" y="237743"/>
                </a:lnTo>
                <a:lnTo>
                  <a:pt x="173735" y="237743"/>
                </a:lnTo>
                <a:lnTo>
                  <a:pt x="196595" y="228599"/>
                </a:lnTo>
                <a:lnTo>
                  <a:pt x="202691" y="225551"/>
                </a:lnTo>
                <a:lnTo>
                  <a:pt x="207263" y="221551"/>
                </a:lnTo>
                <a:lnTo>
                  <a:pt x="207263" y="208787"/>
                </a:lnTo>
                <a:lnTo>
                  <a:pt x="207721" y="208178"/>
                </a:lnTo>
                <a:close/>
              </a:path>
              <a:path w="315595" h="315594">
                <a:moveTo>
                  <a:pt x="198119" y="99059"/>
                </a:moveTo>
                <a:lnTo>
                  <a:pt x="196595" y="97535"/>
                </a:lnTo>
                <a:lnTo>
                  <a:pt x="196595" y="97916"/>
                </a:lnTo>
                <a:lnTo>
                  <a:pt x="198119" y="99059"/>
                </a:lnTo>
                <a:close/>
              </a:path>
              <a:path w="315595" h="315594">
                <a:moveTo>
                  <a:pt x="208787" y="108203"/>
                </a:moveTo>
                <a:lnTo>
                  <a:pt x="207263" y="106679"/>
                </a:lnTo>
                <a:lnTo>
                  <a:pt x="207679" y="107234"/>
                </a:lnTo>
                <a:lnTo>
                  <a:pt x="208787" y="108203"/>
                </a:lnTo>
                <a:close/>
              </a:path>
              <a:path w="315595" h="315594">
                <a:moveTo>
                  <a:pt x="207679" y="107234"/>
                </a:moveTo>
                <a:lnTo>
                  <a:pt x="207263" y="106679"/>
                </a:lnTo>
                <a:lnTo>
                  <a:pt x="207263" y="106870"/>
                </a:lnTo>
                <a:lnTo>
                  <a:pt x="207679" y="107234"/>
                </a:lnTo>
                <a:close/>
              </a:path>
              <a:path w="315595" h="315594">
                <a:moveTo>
                  <a:pt x="208787" y="207263"/>
                </a:moveTo>
                <a:lnTo>
                  <a:pt x="207721" y="208178"/>
                </a:lnTo>
                <a:lnTo>
                  <a:pt x="207263" y="208787"/>
                </a:lnTo>
                <a:lnTo>
                  <a:pt x="208787" y="207263"/>
                </a:lnTo>
                <a:close/>
              </a:path>
              <a:path w="315595" h="315594">
                <a:moveTo>
                  <a:pt x="208787" y="220217"/>
                </a:moveTo>
                <a:lnTo>
                  <a:pt x="208787" y="207263"/>
                </a:lnTo>
                <a:lnTo>
                  <a:pt x="207263" y="208787"/>
                </a:lnTo>
                <a:lnTo>
                  <a:pt x="207263" y="221551"/>
                </a:lnTo>
                <a:lnTo>
                  <a:pt x="208787" y="220217"/>
                </a:lnTo>
                <a:close/>
              </a:path>
              <a:path w="315595" h="315594">
                <a:moveTo>
                  <a:pt x="208787" y="108711"/>
                </a:moveTo>
                <a:lnTo>
                  <a:pt x="208787" y="108203"/>
                </a:lnTo>
                <a:lnTo>
                  <a:pt x="207679" y="107234"/>
                </a:lnTo>
                <a:lnTo>
                  <a:pt x="208787" y="108711"/>
                </a:lnTo>
                <a:close/>
              </a:path>
              <a:path w="315595" h="315594">
                <a:moveTo>
                  <a:pt x="228599" y="196595"/>
                </a:moveTo>
                <a:lnTo>
                  <a:pt x="228599" y="164591"/>
                </a:lnTo>
                <a:lnTo>
                  <a:pt x="227075" y="172211"/>
                </a:lnTo>
                <a:lnTo>
                  <a:pt x="225551" y="178307"/>
                </a:lnTo>
                <a:lnTo>
                  <a:pt x="224027" y="185927"/>
                </a:lnTo>
                <a:lnTo>
                  <a:pt x="220979" y="192023"/>
                </a:lnTo>
                <a:lnTo>
                  <a:pt x="216407" y="196595"/>
                </a:lnTo>
                <a:lnTo>
                  <a:pt x="207721" y="208178"/>
                </a:lnTo>
                <a:lnTo>
                  <a:pt x="208787" y="207263"/>
                </a:lnTo>
                <a:lnTo>
                  <a:pt x="208787" y="220217"/>
                </a:lnTo>
                <a:lnTo>
                  <a:pt x="214883" y="214883"/>
                </a:lnTo>
                <a:lnTo>
                  <a:pt x="228599" y="1965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88670" y="522579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799" y="152399"/>
                </a:moveTo>
                <a:lnTo>
                  <a:pt x="297143" y="104363"/>
                </a:lnTo>
                <a:lnTo>
                  <a:pt x="275734" y="62544"/>
                </a:lnTo>
                <a:lnTo>
                  <a:pt x="242913" y="29504"/>
                </a:lnTo>
                <a:lnTo>
                  <a:pt x="201021" y="7802"/>
                </a:lnTo>
                <a:lnTo>
                  <a:pt x="152399" y="0"/>
                </a:lnTo>
                <a:lnTo>
                  <a:pt x="104363" y="7802"/>
                </a:lnTo>
                <a:lnTo>
                  <a:pt x="62544" y="29504"/>
                </a:lnTo>
                <a:lnTo>
                  <a:pt x="29504" y="62544"/>
                </a:lnTo>
                <a:lnTo>
                  <a:pt x="7802" y="104363"/>
                </a:lnTo>
                <a:lnTo>
                  <a:pt x="0" y="152399"/>
                </a:lnTo>
                <a:lnTo>
                  <a:pt x="7802" y="201021"/>
                </a:lnTo>
                <a:lnTo>
                  <a:pt x="29504" y="242913"/>
                </a:lnTo>
                <a:lnTo>
                  <a:pt x="62544" y="275734"/>
                </a:lnTo>
                <a:lnTo>
                  <a:pt x="76199" y="282725"/>
                </a:lnTo>
                <a:lnTo>
                  <a:pt x="76199" y="152399"/>
                </a:lnTo>
                <a:lnTo>
                  <a:pt x="82319" y="123134"/>
                </a:lnTo>
                <a:lnTo>
                  <a:pt x="98869" y="98869"/>
                </a:lnTo>
                <a:lnTo>
                  <a:pt x="123134" y="82319"/>
                </a:lnTo>
                <a:lnTo>
                  <a:pt x="152399" y="76199"/>
                </a:lnTo>
                <a:lnTo>
                  <a:pt x="182308" y="82319"/>
                </a:lnTo>
                <a:lnTo>
                  <a:pt x="206501" y="98869"/>
                </a:lnTo>
                <a:lnTo>
                  <a:pt x="222694" y="123134"/>
                </a:lnTo>
                <a:lnTo>
                  <a:pt x="228599" y="152399"/>
                </a:lnTo>
                <a:lnTo>
                  <a:pt x="228599" y="283049"/>
                </a:lnTo>
                <a:lnTo>
                  <a:pt x="242913" y="275734"/>
                </a:lnTo>
                <a:lnTo>
                  <a:pt x="275734" y="242913"/>
                </a:lnTo>
                <a:lnTo>
                  <a:pt x="297143" y="201021"/>
                </a:lnTo>
                <a:lnTo>
                  <a:pt x="304799" y="152399"/>
                </a:lnTo>
                <a:close/>
              </a:path>
              <a:path w="304800" h="304800">
                <a:moveTo>
                  <a:pt x="228599" y="283049"/>
                </a:moveTo>
                <a:lnTo>
                  <a:pt x="228599" y="152399"/>
                </a:lnTo>
                <a:lnTo>
                  <a:pt x="222694" y="182308"/>
                </a:lnTo>
                <a:lnTo>
                  <a:pt x="206501" y="206501"/>
                </a:lnTo>
                <a:lnTo>
                  <a:pt x="182308" y="222694"/>
                </a:lnTo>
                <a:lnTo>
                  <a:pt x="152399" y="228599"/>
                </a:lnTo>
                <a:lnTo>
                  <a:pt x="123134" y="222694"/>
                </a:lnTo>
                <a:lnTo>
                  <a:pt x="98869" y="206501"/>
                </a:lnTo>
                <a:lnTo>
                  <a:pt x="82319" y="182308"/>
                </a:lnTo>
                <a:lnTo>
                  <a:pt x="76199" y="152399"/>
                </a:lnTo>
                <a:lnTo>
                  <a:pt x="76199" y="282725"/>
                </a:lnTo>
                <a:lnTo>
                  <a:pt x="104363" y="297143"/>
                </a:lnTo>
                <a:lnTo>
                  <a:pt x="152399" y="304799"/>
                </a:lnTo>
                <a:lnTo>
                  <a:pt x="201021" y="297143"/>
                </a:lnTo>
                <a:lnTo>
                  <a:pt x="228599" y="283049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84097" y="5221223"/>
            <a:ext cx="315595" cy="315595"/>
          </a:xfrm>
          <a:custGeom>
            <a:avLst/>
            <a:gdLst/>
            <a:ahLst/>
            <a:cxnLst/>
            <a:rect l="l" t="t" r="r" b="b"/>
            <a:pathLst>
              <a:path w="315595" h="315595">
                <a:moveTo>
                  <a:pt x="315467" y="156971"/>
                </a:moveTo>
                <a:lnTo>
                  <a:pt x="307847" y="111251"/>
                </a:lnTo>
                <a:lnTo>
                  <a:pt x="288035" y="70103"/>
                </a:lnTo>
                <a:lnTo>
                  <a:pt x="257555" y="36575"/>
                </a:lnTo>
                <a:lnTo>
                  <a:pt x="217931" y="12191"/>
                </a:lnTo>
                <a:lnTo>
                  <a:pt x="173735" y="1523"/>
                </a:lnTo>
                <a:lnTo>
                  <a:pt x="156971" y="0"/>
                </a:lnTo>
                <a:lnTo>
                  <a:pt x="141731" y="1523"/>
                </a:lnTo>
                <a:lnTo>
                  <a:pt x="96011" y="13715"/>
                </a:lnTo>
                <a:lnTo>
                  <a:pt x="57911" y="36575"/>
                </a:lnTo>
                <a:lnTo>
                  <a:pt x="27431" y="70103"/>
                </a:lnTo>
                <a:lnTo>
                  <a:pt x="3047" y="126491"/>
                </a:lnTo>
                <a:lnTo>
                  <a:pt x="0" y="158495"/>
                </a:lnTo>
                <a:lnTo>
                  <a:pt x="1523" y="173735"/>
                </a:lnTo>
                <a:lnTo>
                  <a:pt x="7619" y="204215"/>
                </a:lnTo>
                <a:lnTo>
                  <a:pt x="10667" y="211835"/>
                </a:lnTo>
                <a:lnTo>
                  <a:pt x="10667" y="141731"/>
                </a:lnTo>
                <a:lnTo>
                  <a:pt x="13715" y="128015"/>
                </a:lnTo>
                <a:lnTo>
                  <a:pt x="27431" y="86867"/>
                </a:lnTo>
                <a:lnTo>
                  <a:pt x="53339" y="53339"/>
                </a:lnTo>
                <a:lnTo>
                  <a:pt x="86867" y="27431"/>
                </a:lnTo>
                <a:lnTo>
                  <a:pt x="128015" y="13715"/>
                </a:lnTo>
                <a:lnTo>
                  <a:pt x="143255" y="10667"/>
                </a:lnTo>
                <a:lnTo>
                  <a:pt x="173735" y="10667"/>
                </a:lnTo>
                <a:lnTo>
                  <a:pt x="214883" y="21335"/>
                </a:lnTo>
                <a:lnTo>
                  <a:pt x="262127" y="53339"/>
                </a:lnTo>
                <a:lnTo>
                  <a:pt x="288035" y="86867"/>
                </a:lnTo>
                <a:lnTo>
                  <a:pt x="301751" y="128015"/>
                </a:lnTo>
                <a:lnTo>
                  <a:pt x="304799" y="143255"/>
                </a:lnTo>
                <a:lnTo>
                  <a:pt x="304799" y="213359"/>
                </a:lnTo>
                <a:lnTo>
                  <a:pt x="307847" y="204215"/>
                </a:lnTo>
                <a:lnTo>
                  <a:pt x="312419" y="188975"/>
                </a:lnTo>
                <a:lnTo>
                  <a:pt x="315467" y="156971"/>
                </a:lnTo>
                <a:close/>
              </a:path>
              <a:path w="315595" h="315595">
                <a:moveTo>
                  <a:pt x="304799" y="213359"/>
                </a:moveTo>
                <a:lnTo>
                  <a:pt x="304799" y="173735"/>
                </a:lnTo>
                <a:lnTo>
                  <a:pt x="298703" y="201167"/>
                </a:lnTo>
                <a:lnTo>
                  <a:pt x="294131" y="214883"/>
                </a:lnTo>
                <a:lnTo>
                  <a:pt x="262127" y="262127"/>
                </a:lnTo>
                <a:lnTo>
                  <a:pt x="228599" y="288035"/>
                </a:lnTo>
                <a:lnTo>
                  <a:pt x="187451" y="301751"/>
                </a:lnTo>
                <a:lnTo>
                  <a:pt x="172211" y="304799"/>
                </a:lnTo>
                <a:lnTo>
                  <a:pt x="141731" y="304799"/>
                </a:lnTo>
                <a:lnTo>
                  <a:pt x="100583" y="294131"/>
                </a:lnTo>
                <a:lnTo>
                  <a:pt x="53339" y="262127"/>
                </a:lnTo>
                <a:lnTo>
                  <a:pt x="27431" y="228599"/>
                </a:lnTo>
                <a:lnTo>
                  <a:pt x="13715" y="187451"/>
                </a:lnTo>
                <a:lnTo>
                  <a:pt x="10667" y="172211"/>
                </a:lnTo>
                <a:lnTo>
                  <a:pt x="10667" y="211835"/>
                </a:lnTo>
                <a:lnTo>
                  <a:pt x="36575" y="257555"/>
                </a:lnTo>
                <a:lnTo>
                  <a:pt x="70103" y="288035"/>
                </a:lnTo>
                <a:lnTo>
                  <a:pt x="126491" y="312419"/>
                </a:lnTo>
                <a:lnTo>
                  <a:pt x="158495" y="315467"/>
                </a:lnTo>
                <a:lnTo>
                  <a:pt x="173735" y="313943"/>
                </a:lnTo>
                <a:lnTo>
                  <a:pt x="219455" y="301751"/>
                </a:lnTo>
                <a:lnTo>
                  <a:pt x="257555" y="278891"/>
                </a:lnTo>
                <a:lnTo>
                  <a:pt x="288035" y="245363"/>
                </a:lnTo>
                <a:lnTo>
                  <a:pt x="303275" y="217931"/>
                </a:lnTo>
                <a:lnTo>
                  <a:pt x="304799" y="213359"/>
                </a:lnTo>
                <a:close/>
              </a:path>
              <a:path w="315595" h="315595">
                <a:moveTo>
                  <a:pt x="77723" y="166115"/>
                </a:moveTo>
                <a:lnTo>
                  <a:pt x="77723" y="149351"/>
                </a:lnTo>
                <a:lnTo>
                  <a:pt x="76199" y="156971"/>
                </a:lnTo>
                <a:lnTo>
                  <a:pt x="77723" y="166115"/>
                </a:lnTo>
                <a:close/>
              </a:path>
              <a:path w="315595" h="315595">
                <a:moveTo>
                  <a:pt x="239267" y="158495"/>
                </a:moveTo>
                <a:lnTo>
                  <a:pt x="237743" y="149351"/>
                </a:lnTo>
                <a:lnTo>
                  <a:pt x="237743" y="141731"/>
                </a:lnTo>
                <a:lnTo>
                  <a:pt x="228599" y="118871"/>
                </a:lnTo>
                <a:lnTo>
                  <a:pt x="225551" y="112775"/>
                </a:lnTo>
                <a:lnTo>
                  <a:pt x="224027" y="112775"/>
                </a:lnTo>
                <a:lnTo>
                  <a:pt x="214883" y="100583"/>
                </a:lnTo>
                <a:lnTo>
                  <a:pt x="202691" y="91439"/>
                </a:lnTo>
                <a:lnTo>
                  <a:pt x="202691" y="89915"/>
                </a:lnTo>
                <a:lnTo>
                  <a:pt x="196595" y="86867"/>
                </a:lnTo>
                <a:lnTo>
                  <a:pt x="173735" y="77723"/>
                </a:lnTo>
                <a:lnTo>
                  <a:pt x="166115" y="77723"/>
                </a:lnTo>
                <a:lnTo>
                  <a:pt x="158495" y="76199"/>
                </a:lnTo>
                <a:lnTo>
                  <a:pt x="149351" y="77723"/>
                </a:lnTo>
                <a:lnTo>
                  <a:pt x="141731" y="77723"/>
                </a:lnTo>
                <a:lnTo>
                  <a:pt x="134111" y="80771"/>
                </a:lnTo>
                <a:lnTo>
                  <a:pt x="126491" y="82295"/>
                </a:lnTo>
                <a:lnTo>
                  <a:pt x="118871" y="86867"/>
                </a:lnTo>
                <a:lnTo>
                  <a:pt x="112775" y="89915"/>
                </a:lnTo>
                <a:lnTo>
                  <a:pt x="112775" y="91439"/>
                </a:lnTo>
                <a:lnTo>
                  <a:pt x="100583" y="100583"/>
                </a:lnTo>
                <a:lnTo>
                  <a:pt x="91439" y="112775"/>
                </a:lnTo>
                <a:lnTo>
                  <a:pt x="89915" y="112775"/>
                </a:lnTo>
                <a:lnTo>
                  <a:pt x="86867" y="118871"/>
                </a:lnTo>
                <a:lnTo>
                  <a:pt x="77723" y="141731"/>
                </a:lnTo>
                <a:lnTo>
                  <a:pt x="77723" y="173735"/>
                </a:lnTo>
                <a:lnTo>
                  <a:pt x="80771" y="181355"/>
                </a:lnTo>
                <a:lnTo>
                  <a:pt x="82295" y="188975"/>
                </a:lnTo>
                <a:lnTo>
                  <a:pt x="86867" y="196595"/>
                </a:lnTo>
                <a:lnTo>
                  <a:pt x="86867" y="143255"/>
                </a:lnTo>
                <a:lnTo>
                  <a:pt x="89915" y="137159"/>
                </a:lnTo>
                <a:lnTo>
                  <a:pt x="91439" y="129539"/>
                </a:lnTo>
                <a:lnTo>
                  <a:pt x="94487" y="123443"/>
                </a:lnTo>
                <a:lnTo>
                  <a:pt x="97535" y="119379"/>
                </a:lnTo>
                <a:lnTo>
                  <a:pt x="97535" y="118871"/>
                </a:lnTo>
                <a:lnTo>
                  <a:pt x="106679" y="108421"/>
                </a:lnTo>
                <a:lnTo>
                  <a:pt x="106679" y="108203"/>
                </a:lnTo>
                <a:lnTo>
                  <a:pt x="108203" y="106679"/>
                </a:lnTo>
                <a:lnTo>
                  <a:pt x="108203" y="106870"/>
                </a:lnTo>
                <a:lnTo>
                  <a:pt x="118871" y="97535"/>
                </a:lnTo>
                <a:lnTo>
                  <a:pt x="118871" y="97916"/>
                </a:lnTo>
                <a:lnTo>
                  <a:pt x="123443" y="94487"/>
                </a:lnTo>
                <a:lnTo>
                  <a:pt x="129539" y="91439"/>
                </a:lnTo>
                <a:lnTo>
                  <a:pt x="135635" y="89915"/>
                </a:lnTo>
                <a:lnTo>
                  <a:pt x="143255" y="88391"/>
                </a:lnTo>
                <a:lnTo>
                  <a:pt x="149351" y="86867"/>
                </a:lnTo>
                <a:lnTo>
                  <a:pt x="172211" y="86867"/>
                </a:lnTo>
                <a:lnTo>
                  <a:pt x="178307" y="89915"/>
                </a:lnTo>
                <a:lnTo>
                  <a:pt x="185927" y="91439"/>
                </a:lnTo>
                <a:lnTo>
                  <a:pt x="192023" y="94487"/>
                </a:lnTo>
                <a:lnTo>
                  <a:pt x="196595" y="97916"/>
                </a:lnTo>
                <a:lnTo>
                  <a:pt x="196595" y="97535"/>
                </a:lnTo>
                <a:lnTo>
                  <a:pt x="207263" y="106870"/>
                </a:lnTo>
                <a:lnTo>
                  <a:pt x="207263" y="106679"/>
                </a:lnTo>
                <a:lnTo>
                  <a:pt x="208787" y="108203"/>
                </a:lnTo>
                <a:lnTo>
                  <a:pt x="208787" y="108711"/>
                </a:lnTo>
                <a:lnTo>
                  <a:pt x="216407" y="118871"/>
                </a:lnTo>
                <a:lnTo>
                  <a:pt x="216407" y="117347"/>
                </a:lnTo>
                <a:lnTo>
                  <a:pt x="220979" y="123443"/>
                </a:lnTo>
                <a:lnTo>
                  <a:pt x="224027" y="129539"/>
                </a:lnTo>
                <a:lnTo>
                  <a:pt x="225551" y="135635"/>
                </a:lnTo>
                <a:lnTo>
                  <a:pt x="227075" y="143255"/>
                </a:lnTo>
                <a:lnTo>
                  <a:pt x="228599" y="149351"/>
                </a:lnTo>
                <a:lnTo>
                  <a:pt x="228599" y="196595"/>
                </a:lnTo>
                <a:lnTo>
                  <a:pt x="234695" y="181355"/>
                </a:lnTo>
                <a:lnTo>
                  <a:pt x="239267" y="158495"/>
                </a:lnTo>
                <a:close/>
              </a:path>
              <a:path w="315595" h="315595">
                <a:moveTo>
                  <a:pt x="99059" y="198119"/>
                </a:moveTo>
                <a:lnTo>
                  <a:pt x="94487" y="192023"/>
                </a:lnTo>
                <a:lnTo>
                  <a:pt x="91439" y="185927"/>
                </a:lnTo>
                <a:lnTo>
                  <a:pt x="89915" y="179831"/>
                </a:lnTo>
                <a:lnTo>
                  <a:pt x="86867" y="164591"/>
                </a:lnTo>
                <a:lnTo>
                  <a:pt x="86867" y="196595"/>
                </a:lnTo>
                <a:lnTo>
                  <a:pt x="89915" y="202691"/>
                </a:lnTo>
                <a:lnTo>
                  <a:pt x="91439" y="202691"/>
                </a:lnTo>
                <a:lnTo>
                  <a:pt x="97535" y="210819"/>
                </a:lnTo>
                <a:lnTo>
                  <a:pt x="97535" y="196595"/>
                </a:lnTo>
                <a:lnTo>
                  <a:pt x="99059" y="198119"/>
                </a:lnTo>
                <a:close/>
              </a:path>
              <a:path w="315595" h="315595">
                <a:moveTo>
                  <a:pt x="99059" y="117347"/>
                </a:moveTo>
                <a:lnTo>
                  <a:pt x="97535" y="118871"/>
                </a:lnTo>
                <a:lnTo>
                  <a:pt x="97535" y="119379"/>
                </a:lnTo>
                <a:lnTo>
                  <a:pt x="99059" y="117347"/>
                </a:lnTo>
                <a:close/>
              </a:path>
              <a:path w="315595" h="315595">
                <a:moveTo>
                  <a:pt x="107234" y="207679"/>
                </a:moveTo>
                <a:lnTo>
                  <a:pt x="97535" y="196595"/>
                </a:lnTo>
                <a:lnTo>
                  <a:pt x="97535" y="210819"/>
                </a:lnTo>
                <a:lnTo>
                  <a:pt x="100583" y="214883"/>
                </a:lnTo>
                <a:lnTo>
                  <a:pt x="106679" y="219455"/>
                </a:lnTo>
                <a:lnTo>
                  <a:pt x="106679" y="207263"/>
                </a:lnTo>
                <a:lnTo>
                  <a:pt x="107234" y="207679"/>
                </a:lnTo>
                <a:close/>
              </a:path>
              <a:path w="315595" h="315595">
                <a:moveTo>
                  <a:pt x="108203" y="106679"/>
                </a:moveTo>
                <a:lnTo>
                  <a:pt x="106679" y="108203"/>
                </a:lnTo>
                <a:lnTo>
                  <a:pt x="107492" y="107492"/>
                </a:lnTo>
                <a:lnTo>
                  <a:pt x="108203" y="106679"/>
                </a:lnTo>
                <a:close/>
              </a:path>
              <a:path w="315595" h="315595">
                <a:moveTo>
                  <a:pt x="107492" y="107492"/>
                </a:moveTo>
                <a:lnTo>
                  <a:pt x="106679" y="108203"/>
                </a:lnTo>
                <a:lnTo>
                  <a:pt x="106679" y="108421"/>
                </a:lnTo>
                <a:lnTo>
                  <a:pt x="107492" y="107492"/>
                </a:lnTo>
                <a:close/>
              </a:path>
              <a:path w="315595" h="315595">
                <a:moveTo>
                  <a:pt x="108203" y="208787"/>
                </a:moveTo>
                <a:lnTo>
                  <a:pt x="107234" y="207679"/>
                </a:lnTo>
                <a:lnTo>
                  <a:pt x="106679" y="207263"/>
                </a:lnTo>
                <a:lnTo>
                  <a:pt x="108203" y="208787"/>
                </a:lnTo>
                <a:close/>
              </a:path>
              <a:path w="315595" h="315595">
                <a:moveTo>
                  <a:pt x="108203" y="220598"/>
                </a:moveTo>
                <a:lnTo>
                  <a:pt x="108203" y="208787"/>
                </a:lnTo>
                <a:lnTo>
                  <a:pt x="106679" y="207263"/>
                </a:lnTo>
                <a:lnTo>
                  <a:pt x="106679" y="219455"/>
                </a:lnTo>
                <a:lnTo>
                  <a:pt x="108203" y="220598"/>
                </a:lnTo>
                <a:close/>
              </a:path>
              <a:path w="315595" h="315595">
                <a:moveTo>
                  <a:pt x="118871" y="216407"/>
                </a:moveTo>
                <a:lnTo>
                  <a:pt x="107234" y="207679"/>
                </a:lnTo>
                <a:lnTo>
                  <a:pt x="108203" y="208787"/>
                </a:lnTo>
                <a:lnTo>
                  <a:pt x="108203" y="220598"/>
                </a:lnTo>
                <a:lnTo>
                  <a:pt x="112775" y="224027"/>
                </a:lnTo>
                <a:lnTo>
                  <a:pt x="112775" y="225551"/>
                </a:lnTo>
                <a:lnTo>
                  <a:pt x="117347" y="227837"/>
                </a:lnTo>
                <a:lnTo>
                  <a:pt x="117347" y="216407"/>
                </a:lnTo>
                <a:lnTo>
                  <a:pt x="118871" y="216407"/>
                </a:lnTo>
                <a:close/>
              </a:path>
              <a:path w="315595" h="315595">
                <a:moveTo>
                  <a:pt x="108203" y="106870"/>
                </a:moveTo>
                <a:lnTo>
                  <a:pt x="108203" y="106679"/>
                </a:lnTo>
                <a:lnTo>
                  <a:pt x="107492" y="107492"/>
                </a:lnTo>
                <a:lnTo>
                  <a:pt x="108203" y="106870"/>
                </a:lnTo>
                <a:close/>
              </a:path>
              <a:path w="315595" h="315595">
                <a:moveTo>
                  <a:pt x="118871" y="97916"/>
                </a:moveTo>
                <a:lnTo>
                  <a:pt x="118871" y="97535"/>
                </a:lnTo>
                <a:lnTo>
                  <a:pt x="117347" y="99059"/>
                </a:lnTo>
                <a:lnTo>
                  <a:pt x="118871" y="97916"/>
                </a:lnTo>
                <a:close/>
              </a:path>
              <a:path w="315595" h="315595">
                <a:moveTo>
                  <a:pt x="207721" y="208178"/>
                </a:moveTo>
                <a:lnTo>
                  <a:pt x="164591" y="228599"/>
                </a:lnTo>
                <a:lnTo>
                  <a:pt x="150875" y="228599"/>
                </a:lnTo>
                <a:lnTo>
                  <a:pt x="143255" y="227075"/>
                </a:lnTo>
                <a:lnTo>
                  <a:pt x="137159" y="225551"/>
                </a:lnTo>
                <a:lnTo>
                  <a:pt x="129539" y="224027"/>
                </a:lnTo>
                <a:lnTo>
                  <a:pt x="123443" y="220979"/>
                </a:lnTo>
                <a:lnTo>
                  <a:pt x="117347" y="216407"/>
                </a:lnTo>
                <a:lnTo>
                  <a:pt x="117347" y="227837"/>
                </a:lnTo>
                <a:lnTo>
                  <a:pt x="118871" y="228599"/>
                </a:lnTo>
                <a:lnTo>
                  <a:pt x="134111" y="234695"/>
                </a:lnTo>
                <a:lnTo>
                  <a:pt x="156971" y="239267"/>
                </a:lnTo>
                <a:lnTo>
                  <a:pt x="166115" y="237743"/>
                </a:lnTo>
                <a:lnTo>
                  <a:pt x="173735" y="237743"/>
                </a:lnTo>
                <a:lnTo>
                  <a:pt x="196595" y="228599"/>
                </a:lnTo>
                <a:lnTo>
                  <a:pt x="202691" y="225551"/>
                </a:lnTo>
                <a:lnTo>
                  <a:pt x="207263" y="221551"/>
                </a:lnTo>
                <a:lnTo>
                  <a:pt x="207263" y="208787"/>
                </a:lnTo>
                <a:lnTo>
                  <a:pt x="207721" y="208178"/>
                </a:lnTo>
                <a:close/>
              </a:path>
              <a:path w="315595" h="315595">
                <a:moveTo>
                  <a:pt x="198119" y="99059"/>
                </a:moveTo>
                <a:lnTo>
                  <a:pt x="196595" y="97535"/>
                </a:lnTo>
                <a:lnTo>
                  <a:pt x="196595" y="97916"/>
                </a:lnTo>
                <a:lnTo>
                  <a:pt x="198119" y="99059"/>
                </a:lnTo>
                <a:close/>
              </a:path>
              <a:path w="315595" h="315595">
                <a:moveTo>
                  <a:pt x="208787" y="108203"/>
                </a:moveTo>
                <a:lnTo>
                  <a:pt x="207263" y="106679"/>
                </a:lnTo>
                <a:lnTo>
                  <a:pt x="207679" y="107234"/>
                </a:lnTo>
                <a:lnTo>
                  <a:pt x="208787" y="108203"/>
                </a:lnTo>
                <a:close/>
              </a:path>
              <a:path w="315595" h="315595">
                <a:moveTo>
                  <a:pt x="207679" y="107234"/>
                </a:moveTo>
                <a:lnTo>
                  <a:pt x="207263" y="106679"/>
                </a:lnTo>
                <a:lnTo>
                  <a:pt x="207263" y="106870"/>
                </a:lnTo>
                <a:lnTo>
                  <a:pt x="207679" y="107234"/>
                </a:lnTo>
                <a:close/>
              </a:path>
              <a:path w="315595" h="315595">
                <a:moveTo>
                  <a:pt x="208787" y="207263"/>
                </a:moveTo>
                <a:lnTo>
                  <a:pt x="207721" y="208178"/>
                </a:lnTo>
                <a:lnTo>
                  <a:pt x="207263" y="208787"/>
                </a:lnTo>
                <a:lnTo>
                  <a:pt x="208787" y="207263"/>
                </a:lnTo>
                <a:close/>
              </a:path>
              <a:path w="315595" h="315595">
                <a:moveTo>
                  <a:pt x="208787" y="220217"/>
                </a:moveTo>
                <a:lnTo>
                  <a:pt x="208787" y="207263"/>
                </a:lnTo>
                <a:lnTo>
                  <a:pt x="207263" y="208787"/>
                </a:lnTo>
                <a:lnTo>
                  <a:pt x="207263" y="221551"/>
                </a:lnTo>
                <a:lnTo>
                  <a:pt x="208787" y="220217"/>
                </a:lnTo>
                <a:close/>
              </a:path>
              <a:path w="315595" h="315595">
                <a:moveTo>
                  <a:pt x="208787" y="108711"/>
                </a:moveTo>
                <a:lnTo>
                  <a:pt x="208787" y="108203"/>
                </a:lnTo>
                <a:lnTo>
                  <a:pt x="207679" y="107234"/>
                </a:lnTo>
                <a:lnTo>
                  <a:pt x="208787" y="108711"/>
                </a:lnTo>
                <a:close/>
              </a:path>
              <a:path w="315595" h="315595">
                <a:moveTo>
                  <a:pt x="228599" y="196595"/>
                </a:moveTo>
                <a:lnTo>
                  <a:pt x="228599" y="164591"/>
                </a:lnTo>
                <a:lnTo>
                  <a:pt x="227075" y="172211"/>
                </a:lnTo>
                <a:lnTo>
                  <a:pt x="225551" y="178307"/>
                </a:lnTo>
                <a:lnTo>
                  <a:pt x="224027" y="185927"/>
                </a:lnTo>
                <a:lnTo>
                  <a:pt x="220979" y="192023"/>
                </a:lnTo>
                <a:lnTo>
                  <a:pt x="216407" y="196595"/>
                </a:lnTo>
                <a:lnTo>
                  <a:pt x="207721" y="208178"/>
                </a:lnTo>
                <a:lnTo>
                  <a:pt x="208787" y="207263"/>
                </a:lnTo>
                <a:lnTo>
                  <a:pt x="208787" y="220217"/>
                </a:lnTo>
                <a:lnTo>
                  <a:pt x="214883" y="214883"/>
                </a:lnTo>
                <a:lnTo>
                  <a:pt x="228599" y="1965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13638" y="348995"/>
            <a:ext cx="56387" cy="19811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13638" y="2406395"/>
            <a:ext cx="56387" cy="304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13638" y="5530595"/>
            <a:ext cx="56387" cy="16763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288670" y="2406395"/>
            <a:ext cx="304800" cy="152400"/>
          </a:xfrm>
          <a:custGeom>
            <a:avLst/>
            <a:gdLst/>
            <a:ahLst/>
            <a:cxnLst/>
            <a:rect l="l" t="t" r="r" b="b"/>
            <a:pathLst>
              <a:path w="304800" h="152400">
                <a:moveTo>
                  <a:pt x="304799" y="76199"/>
                </a:moveTo>
                <a:lnTo>
                  <a:pt x="292988" y="46934"/>
                </a:lnTo>
                <a:lnTo>
                  <a:pt x="260603" y="22669"/>
                </a:lnTo>
                <a:lnTo>
                  <a:pt x="212216" y="6119"/>
                </a:lnTo>
                <a:lnTo>
                  <a:pt x="152399" y="0"/>
                </a:lnTo>
                <a:lnTo>
                  <a:pt x="93225" y="6119"/>
                </a:lnTo>
                <a:lnTo>
                  <a:pt x="44767" y="22669"/>
                </a:lnTo>
                <a:lnTo>
                  <a:pt x="12025" y="46934"/>
                </a:lnTo>
                <a:lnTo>
                  <a:pt x="0" y="76199"/>
                </a:lnTo>
                <a:lnTo>
                  <a:pt x="12025" y="106108"/>
                </a:lnTo>
                <a:lnTo>
                  <a:pt x="44767" y="130301"/>
                </a:lnTo>
                <a:lnTo>
                  <a:pt x="76199" y="140805"/>
                </a:lnTo>
                <a:lnTo>
                  <a:pt x="76199" y="76199"/>
                </a:lnTo>
                <a:lnTo>
                  <a:pt x="82319" y="61888"/>
                </a:lnTo>
                <a:lnTo>
                  <a:pt x="98869" y="49720"/>
                </a:lnTo>
                <a:lnTo>
                  <a:pt x="123134" y="41267"/>
                </a:lnTo>
                <a:lnTo>
                  <a:pt x="152399" y="38099"/>
                </a:lnTo>
                <a:lnTo>
                  <a:pt x="182308" y="41267"/>
                </a:lnTo>
                <a:lnTo>
                  <a:pt x="206501" y="49720"/>
                </a:lnTo>
                <a:lnTo>
                  <a:pt x="222694" y="61888"/>
                </a:lnTo>
                <a:lnTo>
                  <a:pt x="228599" y="76199"/>
                </a:lnTo>
                <a:lnTo>
                  <a:pt x="228599" y="141011"/>
                </a:lnTo>
                <a:lnTo>
                  <a:pt x="260603" y="130301"/>
                </a:lnTo>
                <a:lnTo>
                  <a:pt x="292988" y="106108"/>
                </a:lnTo>
                <a:lnTo>
                  <a:pt x="304799" y="76199"/>
                </a:lnTo>
                <a:close/>
              </a:path>
              <a:path w="304800" h="152400">
                <a:moveTo>
                  <a:pt x="228599" y="141011"/>
                </a:moveTo>
                <a:lnTo>
                  <a:pt x="228599" y="76199"/>
                </a:lnTo>
                <a:lnTo>
                  <a:pt x="222694" y="91154"/>
                </a:lnTo>
                <a:lnTo>
                  <a:pt x="206501" y="103250"/>
                </a:lnTo>
                <a:lnTo>
                  <a:pt x="182308" y="111347"/>
                </a:lnTo>
                <a:lnTo>
                  <a:pt x="152399" y="114299"/>
                </a:lnTo>
                <a:lnTo>
                  <a:pt x="123134" y="111347"/>
                </a:lnTo>
                <a:lnTo>
                  <a:pt x="98869" y="103250"/>
                </a:lnTo>
                <a:lnTo>
                  <a:pt x="82319" y="91154"/>
                </a:lnTo>
                <a:lnTo>
                  <a:pt x="76199" y="76199"/>
                </a:lnTo>
                <a:lnTo>
                  <a:pt x="76199" y="140805"/>
                </a:lnTo>
                <a:lnTo>
                  <a:pt x="93225" y="146494"/>
                </a:lnTo>
                <a:lnTo>
                  <a:pt x="152399" y="152399"/>
                </a:lnTo>
                <a:lnTo>
                  <a:pt x="212216" y="146494"/>
                </a:lnTo>
                <a:lnTo>
                  <a:pt x="228599" y="14101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84097" y="2401823"/>
            <a:ext cx="315595" cy="163195"/>
          </a:xfrm>
          <a:custGeom>
            <a:avLst/>
            <a:gdLst/>
            <a:ahLst/>
            <a:cxnLst/>
            <a:rect l="l" t="t" r="r" b="b"/>
            <a:pathLst>
              <a:path w="315595" h="163194">
                <a:moveTo>
                  <a:pt x="1523" y="89915"/>
                </a:moveTo>
                <a:lnTo>
                  <a:pt x="1523" y="73151"/>
                </a:lnTo>
                <a:lnTo>
                  <a:pt x="0" y="80771"/>
                </a:lnTo>
                <a:lnTo>
                  <a:pt x="0" y="82295"/>
                </a:lnTo>
                <a:lnTo>
                  <a:pt x="1523" y="89915"/>
                </a:lnTo>
                <a:close/>
              </a:path>
              <a:path w="315595" h="163194">
                <a:moveTo>
                  <a:pt x="313943" y="91439"/>
                </a:moveTo>
                <a:lnTo>
                  <a:pt x="313943" y="71627"/>
                </a:lnTo>
                <a:lnTo>
                  <a:pt x="307847" y="56387"/>
                </a:lnTo>
                <a:lnTo>
                  <a:pt x="306323" y="56387"/>
                </a:lnTo>
                <a:lnTo>
                  <a:pt x="301751" y="48767"/>
                </a:lnTo>
                <a:lnTo>
                  <a:pt x="268223" y="22859"/>
                </a:lnTo>
                <a:lnTo>
                  <a:pt x="231647" y="9143"/>
                </a:lnTo>
                <a:lnTo>
                  <a:pt x="204215" y="4571"/>
                </a:lnTo>
                <a:lnTo>
                  <a:pt x="188975" y="1523"/>
                </a:lnTo>
                <a:lnTo>
                  <a:pt x="173735" y="1523"/>
                </a:lnTo>
                <a:lnTo>
                  <a:pt x="156971" y="0"/>
                </a:lnTo>
                <a:lnTo>
                  <a:pt x="141731" y="1523"/>
                </a:lnTo>
                <a:lnTo>
                  <a:pt x="126491" y="1523"/>
                </a:lnTo>
                <a:lnTo>
                  <a:pt x="111251" y="4571"/>
                </a:lnTo>
                <a:lnTo>
                  <a:pt x="97535" y="6095"/>
                </a:lnTo>
                <a:lnTo>
                  <a:pt x="83819" y="10667"/>
                </a:lnTo>
                <a:lnTo>
                  <a:pt x="70103" y="13715"/>
                </a:lnTo>
                <a:lnTo>
                  <a:pt x="59435" y="18287"/>
                </a:lnTo>
                <a:lnTo>
                  <a:pt x="47243" y="22859"/>
                </a:lnTo>
                <a:lnTo>
                  <a:pt x="19811" y="41147"/>
                </a:lnTo>
                <a:lnTo>
                  <a:pt x="7619" y="56387"/>
                </a:lnTo>
                <a:lnTo>
                  <a:pt x="1523" y="71627"/>
                </a:lnTo>
                <a:lnTo>
                  <a:pt x="1523" y="91439"/>
                </a:lnTo>
                <a:lnTo>
                  <a:pt x="4571" y="97535"/>
                </a:lnTo>
                <a:lnTo>
                  <a:pt x="4571" y="99059"/>
                </a:lnTo>
                <a:lnTo>
                  <a:pt x="7619" y="106679"/>
                </a:lnTo>
                <a:lnTo>
                  <a:pt x="10667" y="110489"/>
                </a:lnTo>
                <a:lnTo>
                  <a:pt x="10667" y="74675"/>
                </a:lnTo>
                <a:lnTo>
                  <a:pt x="12191" y="70865"/>
                </a:lnTo>
                <a:lnTo>
                  <a:pt x="12191" y="68579"/>
                </a:lnTo>
                <a:lnTo>
                  <a:pt x="15239" y="63499"/>
                </a:lnTo>
                <a:lnTo>
                  <a:pt x="15239" y="60959"/>
                </a:lnTo>
                <a:lnTo>
                  <a:pt x="51815" y="32003"/>
                </a:lnTo>
                <a:lnTo>
                  <a:pt x="86867" y="19811"/>
                </a:lnTo>
                <a:lnTo>
                  <a:pt x="99059" y="15239"/>
                </a:lnTo>
                <a:lnTo>
                  <a:pt x="112775" y="13715"/>
                </a:lnTo>
                <a:lnTo>
                  <a:pt x="143255" y="10667"/>
                </a:lnTo>
                <a:lnTo>
                  <a:pt x="173735" y="10667"/>
                </a:lnTo>
                <a:lnTo>
                  <a:pt x="187451" y="12191"/>
                </a:lnTo>
                <a:lnTo>
                  <a:pt x="202691" y="13715"/>
                </a:lnTo>
                <a:lnTo>
                  <a:pt x="216407" y="15239"/>
                </a:lnTo>
                <a:lnTo>
                  <a:pt x="228599" y="19811"/>
                </a:lnTo>
                <a:lnTo>
                  <a:pt x="240791" y="22859"/>
                </a:lnTo>
                <a:lnTo>
                  <a:pt x="281939" y="42671"/>
                </a:lnTo>
                <a:lnTo>
                  <a:pt x="303275" y="68579"/>
                </a:lnTo>
                <a:lnTo>
                  <a:pt x="303275" y="70865"/>
                </a:lnTo>
                <a:lnTo>
                  <a:pt x="304799" y="74675"/>
                </a:lnTo>
                <a:lnTo>
                  <a:pt x="304799" y="109219"/>
                </a:lnTo>
                <a:lnTo>
                  <a:pt x="306323" y="106679"/>
                </a:lnTo>
                <a:lnTo>
                  <a:pt x="307847" y="106679"/>
                </a:lnTo>
                <a:lnTo>
                  <a:pt x="310895" y="99059"/>
                </a:lnTo>
                <a:lnTo>
                  <a:pt x="310895" y="97535"/>
                </a:lnTo>
                <a:lnTo>
                  <a:pt x="313943" y="91439"/>
                </a:lnTo>
                <a:close/>
              </a:path>
              <a:path w="315595" h="163194">
                <a:moveTo>
                  <a:pt x="13715" y="96011"/>
                </a:moveTo>
                <a:lnTo>
                  <a:pt x="10667" y="88391"/>
                </a:lnTo>
                <a:lnTo>
                  <a:pt x="10667" y="110489"/>
                </a:lnTo>
                <a:lnTo>
                  <a:pt x="12191" y="112394"/>
                </a:lnTo>
                <a:lnTo>
                  <a:pt x="12191" y="94487"/>
                </a:lnTo>
                <a:lnTo>
                  <a:pt x="13715" y="96011"/>
                </a:lnTo>
                <a:close/>
              </a:path>
              <a:path w="315595" h="163194">
                <a:moveTo>
                  <a:pt x="13715" y="67055"/>
                </a:moveTo>
                <a:lnTo>
                  <a:pt x="12191" y="68579"/>
                </a:lnTo>
                <a:lnTo>
                  <a:pt x="12191" y="70865"/>
                </a:lnTo>
                <a:lnTo>
                  <a:pt x="13715" y="67055"/>
                </a:lnTo>
                <a:close/>
              </a:path>
              <a:path w="315595" h="163194">
                <a:moveTo>
                  <a:pt x="16763" y="102107"/>
                </a:moveTo>
                <a:lnTo>
                  <a:pt x="12191" y="94487"/>
                </a:lnTo>
                <a:lnTo>
                  <a:pt x="12191" y="112394"/>
                </a:lnTo>
                <a:lnTo>
                  <a:pt x="13715" y="114299"/>
                </a:lnTo>
                <a:lnTo>
                  <a:pt x="15239" y="115823"/>
                </a:lnTo>
                <a:lnTo>
                  <a:pt x="15239" y="100583"/>
                </a:lnTo>
                <a:lnTo>
                  <a:pt x="16763" y="102107"/>
                </a:lnTo>
                <a:close/>
              </a:path>
              <a:path w="315595" h="163194">
                <a:moveTo>
                  <a:pt x="16763" y="60959"/>
                </a:moveTo>
                <a:lnTo>
                  <a:pt x="15239" y="60959"/>
                </a:lnTo>
                <a:lnTo>
                  <a:pt x="15239" y="63499"/>
                </a:lnTo>
                <a:lnTo>
                  <a:pt x="16763" y="60959"/>
                </a:lnTo>
                <a:close/>
              </a:path>
              <a:path w="315595" h="163194">
                <a:moveTo>
                  <a:pt x="303275" y="111759"/>
                </a:moveTo>
                <a:lnTo>
                  <a:pt x="303275" y="94487"/>
                </a:lnTo>
                <a:lnTo>
                  <a:pt x="298703" y="102107"/>
                </a:lnTo>
                <a:lnTo>
                  <a:pt x="298703" y="100583"/>
                </a:lnTo>
                <a:lnTo>
                  <a:pt x="263651" y="131063"/>
                </a:lnTo>
                <a:lnTo>
                  <a:pt x="216407" y="146303"/>
                </a:lnTo>
                <a:lnTo>
                  <a:pt x="172211" y="152399"/>
                </a:lnTo>
                <a:lnTo>
                  <a:pt x="141731" y="152399"/>
                </a:lnTo>
                <a:lnTo>
                  <a:pt x="128015" y="150875"/>
                </a:lnTo>
                <a:lnTo>
                  <a:pt x="112775" y="149351"/>
                </a:lnTo>
                <a:lnTo>
                  <a:pt x="99059" y="146303"/>
                </a:lnTo>
                <a:lnTo>
                  <a:pt x="86867" y="143255"/>
                </a:lnTo>
                <a:lnTo>
                  <a:pt x="73151" y="140207"/>
                </a:lnTo>
                <a:lnTo>
                  <a:pt x="33527" y="120395"/>
                </a:lnTo>
                <a:lnTo>
                  <a:pt x="15239" y="100583"/>
                </a:lnTo>
                <a:lnTo>
                  <a:pt x="15239" y="115823"/>
                </a:lnTo>
                <a:lnTo>
                  <a:pt x="48767" y="140207"/>
                </a:lnTo>
                <a:lnTo>
                  <a:pt x="83819" y="152399"/>
                </a:lnTo>
                <a:lnTo>
                  <a:pt x="97535" y="156971"/>
                </a:lnTo>
                <a:lnTo>
                  <a:pt x="111251" y="158495"/>
                </a:lnTo>
                <a:lnTo>
                  <a:pt x="126491" y="161543"/>
                </a:lnTo>
                <a:lnTo>
                  <a:pt x="141731" y="161543"/>
                </a:lnTo>
                <a:lnTo>
                  <a:pt x="158495" y="163067"/>
                </a:lnTo>
                <a:lnTo>
                  <a:pt x="173735" y="161543"/>
                </a:lnTo>
                <a:lnTo>
                  <a:pt x="188975" y="161543"/>
                </a:lnTo>
                <a:lnTo>
                  <a:pt x="204215" y="158495"/>
                </a:lnTo>
                <a:lnTo>
                  <a:pt x="217931" y="156971"/>
                </a:lnTo>
                <a:lnTo>
                  <a:pt x="231647" y="152399"/>
                </a:lnTo>
                <a:lnTo>
                  <a:pt x="268223" y="140207"/>
                </a:lnTo>
                <a:lnTo>
                  <a:pt x="301751" y="114299"/>
                </a:lnTo>
                <a:lnTo>
                  <a:pt x="303275" y="111759"/>
                </a:lnTo>
                <a:close/>
              </a:path>
              <a:path w="315595" h="163194">
                <a:moveTo>
                  <a:pt x="77723" y="85343"/>
                </a:moveTo>
                <a:lnTo>
                  <a:pt x="77723" y="77723"/>
                </a:lnTo>
                <a:lnTo>
                  <a:pt x="76199" y="80771"/>
                </a:lnTo>
                <a:lnTo>
                  <a:pt x="76199" y="82295"/>
                </a:lnTo>
                <a:lnTo>
                  <a:pt x="77723" y="85343"/>
                </a:lnTo>
                <a:close/>
              </a:path>
              <a:path w="315595" h="163194">
                <a:moveTo>
                  <a:pt x="80771" y="94487"/>
                </a:moveTo>
                <a:lnTo>
                  <a:pt x="80771" y="68579"/>
                </a:lnTo>
                <a:lnTo>
                  <a:pt x="79247" y="71627"/>
                </a:lnTo>
                <a:lnTo>
                  <a:pt x="77723" y="73151"/>
                </a:lnTo>
                <a:lnTo>
                  <a:pt x="77723" y="89915"/>
                </a:lnTo>
                <a:lnTo>
                  <a:pt x="79247" y="91439"/>
                </a:lnTo>
                <a:lnTo>
                  <a:pt x="80771" y="94487"/>
                </a:lnTo>
                <a:close/>
              </a:path>
              <a:path w="315595" h="163194">
                <a:moveTo>
                  <a:pt x="234695" y="96011"/>
                </a:moveTo>
                <a:lnTo>
                  <a:pt x="234695" y="67055"/>
                </a:lnTo>
                <a:lnTo>
                  <a:pt x="231647" y="64007"/>
                </a:lnTo>
                <a:lnTo>
                  <a:pt x="228599" y="59435"/>
                </a:lnTo>
                <a:lnTo>
                  <a:pt x="188975" y="41147"/>
                </a:lnTo>
                <a:lnTo>
                  <a:pt x="158495" y="38099"/>
                </a:lnTo>
                <a:lnTo>
                  <a:pt x="141731" y="39623"/>
                </a:lnTo>
                <a:lnTo>
                  <a:pt x="102107" y="50291"/>
                </a:lnTo>
                <a:lnTo>
                  <a:pt x="80771" y="67055"/>
                </a:lnTo>
                <a:lnTo>
                  <a:pt x="80771" y="96011"/>
                </a:lnTo>
                <a:lnTo>
                  <a:pt x="83819" y="99059"/>
                </a:lnTo>
                <a:lnTo>
                  <a:pt x="86867" y="103631"/>
                </a:lnTo>
                <a:lnTo>
                  <a:pt x="86867" y="76199"/>
                </a:lnTo>
                <a:lnTo>
                  <a:pt x="88391" y="71627"/>
                </a:lnTo>
                <a:lnTo>
                  <a:pt x="88391" y="73151"/>
                </a:lnTo>
                <a:lnTo>
                  <a:pt x="97535" y="64007"/>
                </a:lnTo>
                <a:lnTo>
                  <a:pt x="105155" y="60197"/>
                </a:lnTo>
                <a:lnTo>
                  <a:pt x="105155" y="59435"/>
                </a:lnTo>
                <a:lnTo>
                  <a:pt x="115823" y="54863"/>
                </a:lnTo>
                <a:lnTo>
                  <a:pt x="143255" y="48767"/>
                </a:lnTo>
                <a:lnTo>
                  <a:pt x="172211" y="48767"/>
                </a:lnTo>
                <a:lnTo>
                  <a:pt x="185927" y="50291"/>
                </a:lnTo>
                <a:lnTo>
                  <a:pt x="210311" y="59435"/>
                </a:lnTo>
                <a:lnTo>
                  <a:pt x="210311" y="60197"/>
                </a:lnTo>
                <a:lnTo>
                  <a:pt x="217931" y="64007"/>
                </a:lnTo>
                <a:lnTo>
                  <a:pt x="227075" y="73151"/>
                </a:lnTo>
                <a:lnTo>
                  <a:pt x="227075" y="73913"/>
                </a:lnTo>
                <a:lnTo>
                  <a:pt x="228599" y="76199"/>
                </a:lnTo>
                <a:lnTo>
                  <a:pt x="228599" y="102107"/>
                </a:lnTo>
                <a:lnTo>
                  <a:pt x="234695" y="96011"/>
                </a:lnTo>
                <a:close/>
              </a:path>
              <a:path w="315595" h="163194">
                <a:moveTo>
                  <a:pt x="106679" y="103631"/>
                </a:moveTo>
                <a:lnTo>
                  <a:pt x="97535" y="99059"/>
                </a:lnTo>
                <a:lnTo>
                  <a:pt x="88391" y="89915"/>
                </a:lnTo>
                <a:lnTo>
                  <a:pt x="86867" y="86867"/>
                </a:lnTo>
                <a:lnTo>
                  <a:pt x="86867" y="103631"/>
                </a:lnTo>
                <a:lnTo>
                  <a:pt x="91439" y="106679"/>
                </a:lnTo>
                <a:lnTo>
                  <a:pt x="102107" y="112775"/>
                </a:lnTo>
                <a:lnTo>
                  <a:pt x="105155" y="114082"/>
                </a:lnTo>
                <a:lnTo>
                  <a:pt x="105155" y="103631"/>
                </a:lnTo>
                <a:lnTo>
                  <a:pt x="106679" y="103631"/>
                </a:lnTo>
                <a:close/>
              </a:path>
              <a:path w="315595" h="163194">
                <a:moveTo>
                  <a:pt x="106679" y="59435"/>
                </a:moveTo>
                <a:lnTo>
                  <a:pt x="105155" y="59435"/>
                </a:lnTo>
                <a:lnTo>
                  <a:pt x="105155" y="60197"/>
                </a:lnTo>
                <a:lnTo>
                  <a:pt x="106679" y="59435"/>
                </a:lnTo>
                <a:close/>
              </a:path>
              <a:path w="315595" h="163194">
                <a:moveTo>
                  <a:pt x="210311" y="113918"/>
                </a:moveTo>
                <a:lnTo>
                  <a:pt x="210311" y="103631"/>
                </a:lnTo>
                <a:lnTo>
                  <a:pt x="199643" y="108203"/>
                </a:lnTo>
                <a:lnTo>
                  <a:pt x="172211" y="114299"/>
                </a:lnTo>
                <a:lnTo>
                  <a:pt x="143255" y="114299"/>
                </a:lnTo>
                <a:lnTo>
                  <a:pt x="129539" y="112775"/>
                </a:lnTo>
                <a:lnTo>
                  <a:pt x="105155" y="103631"/>
                </a:lnTo>
                <a:lnTo>
                  <a:pt x="105155" y="114082"/>
                </a:lnTo>
                <a:lnTo>
                  <a:pt x="112775" y="117347"/>
                </a:lnTo>
                <a:lnTo>
                  <a:pt x="126491" y="121919"/>
                </a:lnTo>
                <a:lnTo>
                  <a:pt x="156971" y="124967"/>
                </a:lnTo>
                <a:lnTo>
                  <a:pt x="173735" y="123443"/>
                </a:lnTo>
                <a:lnTo>
                  <a:pt x="187451" y="121919"/>
                </a:lnTo>
                <a:lnTo>
                  <a:pt x="201167" y="117347"/>
                </a:lnTo>
                <a:lnTo>
                  <a:pt x="210311" y="113918"/>
                </a:lnTo>
                <a:close/>
              </a:path>
              <a:path w="315595" h="163194">
                <a:moveTo>
                  <a:pt x="210311" y="60197"/>
                </a:moveTo>
                <a:lnTo>
                  <a:pt x="210311" y="59435"/>
                </a:lnTo>
                <a:lnTo>
                  <a:pt x="208787" y="59435"/>
                </a:lnTo>
                <a:lnTo>
                  <a:pt x="210311" y="60197"/>
                </a:lnTo>
                <a:close/>
              </a:path>
              <a:path w="315595" h="163194">
                <a:moveTo>
                  <a:pt x="227075" y="103631"/>
                </a:moveTo>
                <a:lnTo>
                  <a:pt x="227075" y="89915"/>
                </a:lnTo>
                <a:lnTo>
                  <a:pt x="217931" y="99059"/>
                </a:lnTo>
                <a:lnTo>
                  <a:pt x="208787" y="103631"/>
                </a:lnTo>
                <a:lnTo>
                  <a:pt x="210311" y="103631"/>
                </a:lnTo>
                <a:lnTo>
                  <a:pt x="210311" y="113918"/>
                </a:lnTo>
                <a:lnTo>
                  <a:pt x="213359" y="112775"/>
                </a:lnTo>
                <a:lnTo>
                  <a:pt x="224027" y="106679"/>
                </a:lnTo>
                <a:lnTo>
                  <a:pt x="227075" y="103631"/>
                </a:lnTo>
                <a:close/>
              </a:path>
              <a:path w="315595" h="163194">
                <a:moveTo>
                  <a:pt x="227075" y="73913"/>
                </a:moveTo>
                <a:lnTo>
                  <a:pt x="227075" y="73151"/>
                </a:lnTo>
                <a:lnTo>
                  <a:pt x="225551" y="71627"/>
                </a:lnTo>
                <a:lnTo>
                  <a:pt x="227075" y="73913"/>
                </a:lnTo>
                <a:close/>
              </a:path>
              <a:path w="315595" h="163194">
                <a:moveTo>
                  <a:pt x="228599" y="102107"/>
                </a:moveTo>
                <a:lnTo>
                  <a:pt x="228599" y="86867"/>
                </a:lnTo>
                <a:lnTo>
                  <a:pt x="225551" y="89915"/>
                </a:lnTo>
                <a:lnTo>
                  <a:pt x="227075" y="89915"/>
                </a:lnTo>
                <a:lnTo>
                  <a:pt x="227075" y="103631"/>
                </a:lnTo>
                <a:lnTo>
                  <a:pt x="228599" y="102107"/>
                </a:lnTo>
                <a:close/>
              </a:path>
              <a:path w="315595" h="163194">
                <a:moveTo>
                  <a:pt x="228599" y="79247"/>
                </a:moveTo>
                <a:lnTo>
                  <a:pt x="228599" y="76199"/>
                </a:lnTo>
                <a:lnTo>
                  <a:pt x="227075" y="74675"/>
                </a:lnTo>
                <a:lnTo>
                  <a:pt x="228599" y="79247"/>
                </a:lnTo>
                <a:close/>
              </a:path>
              <a:path w="315595" h="163194">
                <a:moveTo>
                  <a:pt x="228599" y="86867"/>
                </a:moveTo>
                <a:lnTo>
                  <a:pt x="228599" y="83819"/>
                </a:lnTo>
                <a:lnTo>
                  <a:pt x="227075" y="88391"/>
                </a:lnTo>
                <a:lnTo>
                  <a:pt x="228599" y="86867"/>
                </a:lnTo>
                <a:close/>
              </a:path>
              <a:path w="315595" h="163194">
                <a:moveTo>
                  <a:pt x="236219" y="91439"/>
                </a:moveTo>
                <a:lnTo>
                  <a:pt x="236219" y="71627"/>
                </a:lnTo>
                <a:lnTo>
                  <a:pt x="234695" y="68579"/>
                </a:lnTo>
                <a:lnTo>
                  <a:pt x="234695" y="94487"/>
                </a:lnTo>
                <a:lnTo>
                  <a:pt x="236219" y="91439"/>
                </a:lnTo>
                <a:close/>
              </a:path>
              <a:path w="315595" h="163194">
                <a:moveTo>
                  <a:pt x="237743" y="86867"/>
                </a:moveTo>
                <a:lnTo>
                  <a:pt x="237743" y="76199"/>
                </a:lnTo>
                <a:lnTo>
                  <a:pt x="236219" y="73151"/>
                </a:lnTo>
                <a:lnTo>
                  <a:pt x="236219" y="89915"/>
                </a:lnTo>
                <a:lnTo>
                  <a:pt x="237743" y="86867"/>
                </a:lnTo>
                <a:close/>
              </a:path>
              <a:path w="315595" h="163194">
                <a:moveTo>
                  <a:pt x="239267" y="82295"/>
                </a:moveTo>
                <a:lnTo>
                  <a:pt x="239267" y="80771"/>
                </a:lnTo>
                <a:lnTo>
                  <a:pt x="237743" y="77723"/>
                </a:lnTo>
                <a:lnTo>
                  <a:pt x="237743" y="85343"/>
                </a:lnTo>
                <a:lnTo>
                  <a:pt x="239267" y="82295"/>
                </a:lnTo>
                <a:close/>
              </a:path>
              <a:path w="315595" h="163194">
                <a:moveTo>
                  <a:pt x="303275" y="70865"/>
                </a:moveTo>
                <a:lnTo>
                  <a:pt x="303275" y="68579"/>
                </a:lnTo>
                <a:lnTo>
                  <a:pt x="301751" y="67055"/>
                </a:lnTo>
                <a:lnTo>
                  <a:pt x="303275" y="70865"/>
                </a:lnTo>
                <a:close/>
              </a:path>
              <a:path w="315595" h="163194">
                <a:moveTo>
                  <a:pt x="304799" y="109219"/>
                </a:moveTo>
                <a:lnTo>
                  <a:pt x="304799" y="88391"/>
                </a:lnTo>
                <a:lnTo>
                  <a:pt x="301751" y="96011"/>
                </a:lnTo>
                <a:lnTo>
                  <a:pt x="303275" y="94487"/>
                </a:lnTo>
                <a:lnTo>
                  <a:pt x="303275" y="111759"/>
                </a:lnTo>
                <a:lnTo>
                  <a:pt x="304799" y="109219"/>
                </a:lnTo>
                <a:close/>
              </a:path>
              <a:path w="315595" h="163194">
                <a:moveTo>
                  <a:pt x="315467" y="82295"/>
                </a:moveTo>
                <a:lnTo>
                  <a:pt x="315467" y="80771"/>
                </a:lnTo>
                <a:lnTo>
                  <a:pt x="313943" y="73151"/>
                </a:lnTo>
                <a:lnTo>
                  <a:pt x="313943" y="89915"/>
                </a:lnTo>
                <a:lnTo>
                  <a:pt x="315467" y="82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288670" y="5149595"/>
            <a:ext cx="304800" cy="152400"/>
          </a:xfrm>
          <a:custGeom>
            <a:avLst/>
            <a:gdLst/>
            <a:ahLst/>
            <a:cxnLst/>
            <a:rect l="l" t="t" r="r" b="b"/>
            <a:pathLst>
              <a:path w="304800" h="152400">
                <a:moveTo>
                  <a:pt x="304799" y="76199"/>
                </a:moveTo>
                <a:lnTo>
                  <a:pt x="292988" y="46934"/>
                </a:lnTo>
                <a:lnTo>
                  <a:pt x="260603" y="22669"/>
                </a:lnTo>
                <a:lnTo>
                  <a:pt x="212216" y="6119"/>
                </a:lnTo>
                <a:lnTo>
                  <a:pt x="152399" y="0"/>
                </a:lnTo>
                <a:lnTo>
                  <a:pt x="93225" y="6119"/>
                </a:lnTo>
                <a:lnTo>
                  <a:pt x="44767" y="22669"/>
                </a:lnTo>
                <a:lnTo>
                  <a:pt x="12025" y="46934"/>
                </a:lnTo>
                <a:lnTo>
                  <a:pt x="0" y="76199"/>
                </a:lnTo>
                <a:lnTo>
                  <a:pt x="12025" y="106108"/>
                </a:lnTo>
                <a:lnTo>
                  <a:pt x="44767" y="130301"/>
                </a:lnTo>
                <a:lnTo>
                  <a:pt x="76199" y="140805"/>
                </a:lnTo>
                <a:lnTo>
                  <a:pt x="76199" y="76199"/>
                </a:lnTo>
                <a:lnTo>
                  <a:pt x="82319" y="61888"/>
                </a:lnTo>
                <a:lnTo>
                  <a:pt x="98869" y="49720"/>
                </a:lnTo>
                <a:lnTo>
                  <a:pt x="123134" y="41267"/>
                </a:lnTo>
                <a:lnTo>
                  <a:pt x="152399" y="38099"/>
                </a:lnTo>
                <a:lnTo>
                  <a:pt x="182308" y="41267"/>
                </a:lnTo>
                <a:lnTo>
                  <a:pt x="206501" y="49720"/>
                </a:lnTo>
                <a:lnTo>
                  <a:pt x="222694" y="61888"/>
                </a:lnTo>
                <a:lnTo>
                  <a:pt x="228599" y="76199"/>
                </a:lnTo>
                <a:lnTo>
                  <a:pt x="228599" y="141011"/>
                </a:lnTo>
                <a:lnTo>
                  <a:pt x="260603" y="130301"/>
                </a:lnTo>
                <a:lnTo>
                  <a:pt x="292988" y="106108"/>
                </a:lnTo>
                <a:lnTo>
                  <a:pt x="304799" y="76199"/>
                </a:lnTo>
                <a:close/>
              </a:path>
              <a:path w="304800" h="152400">
                <a:moveTo>
                  <a:pt x="228599" y="141011"/>
                </a:moveTo>
                <a:lnTo>
                  <a:pt x="228599" y="76199"/>
                </a:lnTo>
                <a:lnTo>
                  <a:pt x="222694" y="91154"/>
                </a:lnTo>
                <a:lnTo>
                  <a:pt x="206501" y="103250"/>
                </a:lnTo>
                <a:lnTo>
                  <a:pt x="182308" y="111347"/>
                </a:lnTo>
                <a:lnTo>
                  <a:pt x="152399" y="114299"/>
                </a:lnTo>
                <a:lnTo>
                  <a:pt x="123134" y="111347"/>
                </a:lnTo>
                <a:lnTo>
                  <a:pt x="98869" y="103250"/>
                </a:lnTo>
                <a:lnTo>
                  <a:pt x="82319" y="91154"/>
                </a:lnTo>
                <a:lnTo>
                  <a:pt x="76199" y="76199"/>
                </a:lnTo>
                <a:lnTo>
                  <a:pt x="76199" y="140805"/>
                </a:lnTo>
                <a:lnTo>
                  <a:pt x="93225" y="146494"/>
                </a:lnTo>
                <a:lnTo>
                  <a:pt x="152399" y="152399"/>
                </a:lnTo>
                <a:lnTo>
                  <a:pt x="212216" y="146494"/>
                </a:lnTo>
                <a:lnTo>
                  <a:pt x="228599" y="14101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84097" y="5145023"/>
            <a:ext cx="315595" cy="163195"/>
          </a:xfrm>
          <a:custGeom>
            <a:avLst/>
            <a:gdLst/>
            <a:ahLst/>
            <a:cxnLst/>
            <a:rect l="l" t="t" r="r" b="b"/>
            <a:pathLst>
              <a:path w="315595" h="163195">
                <a:moveTo>
                  <a:pt x="1523" y="89915"/>
                </a:moveTo>
                <a:lnTo>
                  <a:pt x="1523" y="73151"/>
                </a:lnTo>
                <a:lnTo>
                  <a:pt x="0" y="80771"/>
                </a:lnTo>
                <a:lnTo>
                  <a:pt x="0" y="82295"/>
                </a:lnTo>
                <a:lnTo>
                  <a:pt x="1523" y="89915"/>
                </a:lnTo>
                <a:close/>
              </a:path>
              <a:path w="315595" h="163195">
                <a:moveTo>
                  <a:pt x="313943" y="91439"/>
                </a:moveTo>
                <a:lnTo>
                  <a:pt x="313943" y="71627"/>
                </a:lnTo>
                <a:lnTo>
                  <a:pt x="307847" y="56387"/>
                </a:lnTo>
                <a:lnTo>
                  <a:pt x="306323" y="56387"/>
                </a:lnTo>
                <a:lnTo>
                  <a:pt x="301751" y="48767"/>
                </a:lnTo>
                <a:lnTo>
                  <a:pt x="268223" y="22859"/>
                </a:lnTo>
                <a:lnTo>
                  <a:pt x="231647" y="9143"/>
                </a:lnTo>
                <a:lnTo>
                  <a:pt x="204215" y="4571"/>
                </a:lnTo>
                <a:lnTo>
                  <a:pt x="188975" y="1523"/>
                </a:lnTo>
                <a:lnTo>
                  <a:pt x="173735" y="1523"/>
                </a:lnTo>
                <a:lnTo>
                  <a:pt x="156971" y="0"/>
                </a:lnTo>
                <a:lnTo>
                  <a:pt x="141731" y="1523"/>
                </a:lnTo>
                <a:lnTo>
                  <a:pt x="126491" y="1523"/>
                </a:lnTo>
                <a:lnTo>
                  <a:pt x="111251" y="4571"/>
                </a:lnTo>
                <a:lnTo>
                  <a:pt x="97535" y="6095"/>
                </a:lnTo>
                <a:lnTo>
                  <a:pt x="83819" y="10667"/>
                </a:lnTo>
                <a:lnTo>
                  <a:pt x="70103" y="13715"/>
                </a:lnTo>
                <a:lnTo>
                  <a:pt x="59435" y="18287"/>
                </a:lnTo>
                <a:lnTo>
                  <a:pt x="47243" y="22859"/>
                </a:lnTo>
                <a:lnTo>
                  <a:pt x="19811" y="41147"/>
                </a:lnTo>
                <a:lnTo>
                  <a:pt x="7619" y="56387"/>
                </a:lnTo>
                <a:lnTo>
                  <a:pt x="1523" y="71627"/>
                </a:lnTo>
                <a:lnTo>
                  <a:pt x="1523" y="91439"/>
                </a:lnTo>
                <a:lnTo>
                  <a:pt x="4571" y="97535"/>
                </a:lnTo>
                <a:lnTo>
                  <a:pt x="4571" y="99059"/>
                </a:lnTo>
                <a:lnTo>
                  <a:pt x="7619" y="106679"/>
                </a:lnTo>
                <a:lnTo>
                  <a:pt x="10667" y="110489"/>
                </a:lnTo>
                <a:lnTo>
                  <a:pt x="10667" y="74675"/>
                </a:lnTo>
                <a:lnTo>
                  <a:pt x="12191" y="70865"/>
                </a:lnTo>
                <a:lnTo>
                  <a:pt x="12191" y="68579"/>
                </a:lnTo>
                <a:lnTo>
                  <a:pt x="15239" y="63499"/>
                </a:lnTo>
                <a:lnTo>
                  <a:pt x="15239" y="60959"/>
                </a:lnTo>
                <a:lnTo>
                  <a:pt x="51815" y="32003"/>
                </a:lnTo>
                <a:lnTo>
                  <a:pt x="86867" y="19811"/>
                </a:lnTo>
                <a:lnTo>
                  <a:pt x="99059" y="15239"/>
                </a:lnTo>
                <a:lnTo>
                  <a:pt x="112775" y="13715"/>
                </a:lnTo>
                <a:lnTo>
                  <a:pt x="143255" y="10667"/>
                </a:lnTo>
                <a:lnTo>
                  <a:pt x="173735" y="10667"/>
                </a:lnTo>
                <a:lnTo>
                  <a:pt x="187451" y="12191"/>
                </a:lnTo>
                <a:lnTo>
                  <a:pt x="202691" y="13715"/>
                </a:lnTo>
                <a:lnTo>
                  <a:pt x="216407" y="15239"/>
                </a:lnTo>
                <a:lnTo>
                  <a:pt x="228599" y="19811"/>
                </a:lnTo>
                <a:lnTo>
                  <a:pt x="240791" y="22859"/>
                </a:lnTo>
                <a:lnTo>
                  <a:pt x="281939" y="42671"/>
                </a:lnTo>
                <a:lnTo>
                  <a:pt x="303275" y="68579"/>
                </a:lnTo>
                <a:lnTo>
                  <a:pt x="303275" y="70865"/>
                </a:lnTo>
                <a:lnTo>
                  <a:pt x="304799" y="74675"/>
                </a:lnTo>
                <a:lnTo>
                  <a:pt x="304799" y="109219"/>
                </a:lnTo>
                <a:lnTo>
                  <a:pt x="306323" y="106679"/>
                </a:lnTo>
                <a:lnTo>
                  <a:pt x="307847" y="106679"/>
                </a:lnTo>
                <a:lnTo>
                  <a:pt x="310895" y="99059"/>
                </a:lnTo>
                <a:lnTo>
                  <a:pt x="310895" y="97535"/>
                </a:lnTo>
                <a:lnTo>
                  <a:pt x="313943" y="91439"/>
                </a:lnTo>
                <a:close/>
              </a:path>
              <a:path w="315595" h="163195">
                <a:moveTo>
                  <a:pt x="13715" y="96011"/>
                </a:moveTo>
                <a:lnTo>
                  <a:pt x="10667" y="88391"/>
                </a:lnTo>
                <a:lnTo>
                  <a:pt x="10667" y="110489"/>
                </a:lnTo>
                <a:lnTo>
                  <a:pt x="12191" y="112394"/>
                </a:lnTo>
                <a:lnTo>
                  <a:pt x="12191" y="94487"/>
                </a:lnTo>
                <a:lnTo>
                  <a:pt x="13715" y="96011"/>
                </a:lnTo>
                <a:close/>
              </a:path>
              <a:path w="315595" h="163195">
                <a:moveTo>
                  <a:pt x="13715" y="67055"/>
                </a:moveTo>
                <a:lnTo>
                  <a:pt x="12191" y="68579"/>
                </a:lnTo>
                <a:lnTo>
                  <a:pt x="12191" y="70865"/>
                </a:lnTo>
                <a:lnTo>
                  <a:pt x="13715" y="67055"/>
                </a:lnTo>
                <a:close/>
              </a:path>
              <a:path w="315595" h="163195">
                <a:moveTo>
                  <a:pt x="16763" y="102107"/>
                </a:moveTo>
                <a:lnTo>
                  <a:pt x="12191" y="94487"/>
                </a:lnTo>
                <a:lnTo>
                  <a:pt x="12191" y="112394"/>
                </a:lnTo>
                <a:lnTo>
                  <a:pt x="13715" y="114299"/>
                </a:lnTo>
                <a:lnTo>
                  <a:pt x="15239" y="115823"/>
                </a:lnTo>
                <a:lnTo>
                  <a:pt x="15239" y="100583"/>
                </a:lnTo>
                <a:lnTo>
                  <a:pt x="16763" y="102107"/>
                </a:lnTo>
                <a:close/>
              </a:path>
              <a:path w="315595" h="163195">
                <a:moveTo>
                  <a:pt x="16763" y="60959"/>
                </a:moveTo>
                <a:lnTo>
                  <a:pt x="15239" y="60959"/>
                </a:lnTo>
                <a:lnTo>
                  <a:pt x="15239" y="63499"/>
                </a:lnTo>
                <a:lnTo>
                  <a:pt x="16763" y="60959"/>
                </a:lnTo>
                <a:close/>
              </a:path>
              <a:path w="315595" h="163195">
                <a:moveTo>
                  <a:pt x="303275" y="111759"/>
                </a:moveTo>
                <a:lnTo>
                  <a:pt x="303275" y="94487"/>
                </a:lnTo>
                <a:lnTo>
                  <a:pt x="298703" y="102107"/>
                </a:lnTo>
                <a:lnTo>
                  <a:pt x="298703" y="100583"/>
                </a:lnTo>
                <a:lnTo>
                  <a:pt x="263651" y="131063"/>
                </a:lnTo>
                <a:lnTo>
                  <a:pt x="216407" y="146303"/>
                </a:lnTo>
                <a:lnTo>
                  <a:pt x="172211" y="152399"/>
                </a:lnTo>
                <a:lnTo>
                  <a:pt x="141731" y="152399"/>
                </a:lnTo>
                <a:lnTo>
                  <a:pt x="128015" y="150875"/>
                </a:lnTo>
                <a:lnTo>
                  <a:pt x="112775" y="149351"/>
                </a:lnTo>
                <a:lnTo>
                  <a:pt x="99059" y="146303"/>
                </a:lnTo>
                <a:lnTo>
                  <a:pt x="86867" y="143255"/>
                </a:lnTo>
                <a:lnTo>
                  <a:pt x="73151" y="140207"/>
                </a:lnTo>
                <a:lnTo>
                  <a:pt x="33527" y="120395"/>
                </a:lnTo>
                <a:lnTo>
                  <a:pt x="15239" y="100583"/>
                </a:lnTo>
                <a:lnTo>
                  <a:pt x="15239" y="115823"/>
                </a:lnTo>
                <a:lnTo>
                  <a:pt x="48767" y="140207"/>
                </a:lnTo>
                <a:lnTo>
                  <a:pt x="83819" y="152399"/>
                </a:lnTo>
                <a:lnTo>
                  <a:pt x="97535" y="156971"/>
                </a:lnTo>
                <a:lnTo>
                  <a:pt x="111251" y="158495"/>
                </a:lnTo>
                <a:lnTo>
                  <a:pt x="126491" y="161543"/>
                </a:lnTo>
                <a:lnTo>
                  <a:pt x="141731" y="161543"/>
                </a:lnTo>
                <a:lnTo>
                  <a:pt x="158495" y="163067"/>
                </a:lnTo>
                <a:lnTo>
                  <a:pt x="173735" y="161543"/>
                </a:lnTo>
                <a:lnTo>
                  <a:pt x="188975" y="161543"/>
                </a:lnTo>
                <a:lnTo>
                  <a:pt x="204215" y="158495"/>
                </a:lnTo>
                <a:lnTo>
                  <a:pt x="217931" y="156971"/>
                </a:lnTo>
                <a:lnTo>
                  <a:pt x="231647" y="152399"/>
                </a:lnTo>
                <a:lnTo>
                  <a:pt x="268223" y="140207"/>
                </a:lnTo>
                <a:lnTo>
                  <a:pt x="301751" y="114299"/>
                </a:lnTo>
                <a:lnTo>
                  <a:pt x="303275" y="111759"/>
                </a:lnTo>
                <a:close/>
              </a:path>
              <a:path w="315595" h="163195">
                <a:moveTo>
                  <a:pt x="77723" y="85343"/>
                </a:moveTo>
                <a:lnTo>
                  <a:pt x="77723" y="77723"/>
                </a:lnTo>
                <a:lnTo>
                  <a:pt x="76199" y="80771"/>
                </a:lnTo>
                <a:lnTo>
                  <a:pt x="76199" y="82295"/>
                </a:lnTo>
                <a:lnTo>
                  <a:pt x="77723" y="85343"/>
                </a:lnTo>
                <a:close/>
              </a:path>
              <a:path w="315595" h="163195">
                <a:moveTo>
                  <a:pt x="80771" y="94487"/>
                </a:moveTo>
                <a:lnTo>
                  <a:pt x="80771" y="68579"/>
                </a:lnTo>
                <a:lnTo>
                  <a:pt x="79247" y="71627"/>
                </a:lnTo>
                <a:lnTo>
                  <a:pt x="77723" y="73151"/>
                </a:lnTo>
                <a:lnTo>
                  <a:pt x="77723" y="89915"/>
                </a:lnTo>
                <a:lnTo>
                  <a:pt x="79247" y="91439"/>
                </a:lnTo>
                <a:lnTo>
                  <a:pt x="80771" y="94487"/>
                </a:lnTo>
                <a:close/>
              </a:path>
              <a:path w="315595" h="163195">
                <a:moveTo>
                  <a:pt x="234695" y="96011"/>
                </a:moveTo>
                <a:lnTo>
                  <a:pt x="234695" y="67055"/>
                </a:lnTo>
                <a:lnTo>
                  <a:pt x="231647" y="64007"/>
                </a:lnTo>
                <a:lnTo>
                  <a:pt x="228599" y="59435"/>
                </a:lnTo>
                <a:lnTo>
                  <a:pt x="188975" y="41147"/>
                </a:lnTo>
                <a:lnTo>
                  <a:pt x="158495" y="38099"/>
                </a:lnTo>
                <a:lnTo>
                  <a:pt x="141731" y="39623"/>
                </a:lnTo>
                <a:lnTo>
                  <a:pt x="102107" y="50291"/>
                </a:lnTo>
                <a:lnTo>
                  <a:pt x="80771" y="67055"/>
                </a:lnTo>
                <a:lnTo>
                  <a:pt x="80771" y="96011"/>
                </a:lnTo>
                <a:lnTo>
                  <a:pt x="83819" y="99059"/>
                </a:lnTo>
                <a:lnTo>
                  <a:pt x="86867" y="103631"/>
                </a:lnTo>
                <a:lnTo>
                  <a:pt x="86867" y="76199"/>
                </a:lnTo>
                <a:lnTo>
                  <a:pt x="88391" y="71627"/>
                </a:lnTo>
                <a:lnTo>
                  <a:pt x="88391" y="73151"/>
                </a:lnTo>
                <a:lnTo>
                  <a:pt x="97535" y="64007"/>
                </a:lnTo>
                <a:lnTo>
                  <a:pt x="105155" y="60197"/>
                </a:lnTo>
                <a:lnTo>
                  <a:pt x="105155" y="59435"/>
                </a:lnTo>
                <a:lnTo>
                  <a:pt x="115823" y="54863"/>
                </a:lnTo>
                <a:lnTo>
                  <a:pt x="143255" y="48767"/>
                </a:lnTo>
                <a:lnTo>
                  <a:pt x="172211" y="48767"/>
                </a:lnTo>
                <a:lnTo>
                  <a:pt x="185927" y="50291"/>
                </a:lnTo>
                <a:lnTo>
                  <a:pt x="210311" y="59435"/>
                </a:lnTo>
                <a:lnTo>
                  <a:pt x="210311" y="60197"/>
                </a:lnTo>
                <a:lnTo>
                  <a:pt x="217931" y="64007"/>
                </a:lnTo>
                <a:lnTo>
                  <a:pt x="227075" y="73151"/>
                </a:lnTo>
                <a:lnTo>
                  <a:pt x="227075" y="73913"/>
                </a:lnTo>
                <a:lnTo>
                  <a:pt x="228599" y="76199"/>
                </a:lnTo>
                <a:lnTo>
                  <a:pt x="228599" y="102107"/>
                </a:lnTo>
                <a:lnTo>
                  <a:pt x="234695" y="96011"/>
                </a:lnTo>
                <a:close/>
              </a:path>
              <a:path w="315595" h="163195">
                <a:moveTo>
                  <a:pt x="106679" y="103631"/>
                </a:moveTo>
                <a:lnTo>
                  <a:pt x="97535" y="99059"/>
                </a:lnTo>
                <a:lnTo>
                  <a:pt x="88391" y="89915"/>
                </a:lnTo>
                <a:lnTo>
                  <a:pt x="86867" y="86867"/>
                </a:lnTo>
                <a:lnTo>
                  <a:pt x="86867" y="103631"/>
                </a:lnTo>
                <a:lnTo>
                  <a:pt x="91439" y="106679"/>
                </a:lnTo>
                <a:lnTo>
                  <a:pt x="102107" y="112775"/>
                </a:lnTo>
                <a:lnTo>
                  <a:pt x="105155" y="114082"/>
                </a:lnTo>
                <a:lnTo>
                  <a:pt x="105155" y="103631"/>
                </a:lnTo>
                <a:lnTo>
                  <a:pt x="106679" y="103631"/>
                </a:lnTo>
                <a:close/>
              </a:path>
              <a:path w="315595" h="163195">
                <a:moveTo>
                  <a:pt x="106679" y="59435"/>
                </a:moveTo>
                <a:lnTo>
                  <a:pt x="105155" y="59435"/>
                </a:lnTo>
                <a:lnTo>
                  <a:pt x="105155" y="60197"/>
                </a:lnTo>
                <a:lnTo>
                  <a:pt x="106679" y="59435"/>
                </a:lnTo>
                <a:close/>
              </a:path>
              <a:path w="315595" h="163195">
                <a:moveTo>
                  <a:pt x="210311" y="113918"/>
                </a:moveTo>
                <a:lnTo>
                  <a:pt x="210311" y="103631"/>
                </a:lnTo>
                <a:lnTo>
                  <a:pt x="199643" y="108203"/>
                </a:lnTo>
                <a:lnTo>
                  <a:pt x="172211" y="114299"/>
                </a:lnTo>
                <a:lnTo>
                  <a:pt x="143255" y="114299"/>
                </a:lnTo>
                <a:lnTo>
                  <a:pt x="129539" y="112775"/>
                </a:lnTo>
                <a:lnTo>
                  <a:pt x="105155" y="103631"/>
                </a:lnTo>
                <a:lnTo>
                  <a:pt x="105155" y="114082"/>
                </a:lnTo>
                <a:lnTo>
                  <a:pt x="112775" y="117347"/>
                </a:lnTo>
                <a:lnTo>
                  <a:pt x="126491" y="121919"/>
                </a:lnTo>
                <a:lnTo>
                  <a:pt x="156971" y="124967"/>
                </a:lnTo>
                <a:lnTo>
                  <a:pt x="173735" y="123443"/>
                </a:lnTo>
                <a:lnTo>
                  <a:pt x="187451" y="121919"/>
                </a:lnTo>
                <a:lnTo>
                  <a:pt x="201167" y="117347"/>
                </a:lnTo>
                <a:lnTo>
                  <a:pt x="210311" y="113918"/>
                </a:lnTo>
                <a:close/>
              </a:path>
              <a:path w="315595" h="163195">
                <a:moveTo>
                  <a:pt x="210311" y="60197"/>
                </a:moveTo>
                <a:lnTo>
                  <a:pt x="210311" y="59435"/>
                </a:lnTo>
                <a:lnTo>
                  <a:pt x="208787" y="59435"/>
                </a:lnTo>
                <a:lnTo>
                  <a:pt x="210311" y="60197"/>
                </a:lnTo>
                <a:close/>
              </a:path>
              <a:path w="315595" h="163195">
                <a:moveTo>
                  <a:pt x="227075" y="103631"/>
                </a:moveTo>
                <a:lnTo>
                  <a:pt x="227075" y="89915"/>
                </a:lnTo>
                <a:lnTo>
                  <a:pt x="217931" y="99059"/>
                </a:lnTo>
                <a:lnTo>
                  <a:pt x="208787" y="103631"/>
                </a:lnTo>
                <a:lnTo>
                  <a:pt x="210311" y="103631"/>
                </a:lnTo>
                <a:lnTo>
                  <a:pt x="210311" y="113918"/>
                </a:lnTo>
                <a:lnTo>
                  <a:pt x="213359" y="112775"/>
                </a:lnTo>
                <a:lnTo>
                  <a:pt x="224027" y="106679"/>
                </a:lnTo>
                <a:lnTo>
                  <a:pt x="227075" y="103631"/>
                </a:lnTo>
                <a:close/>
              </a:path>
              <a:path w="315595" h="163195">
                <a:moveTo>
                  <a:pt x="227075" y="73913"/>
                </a:moveTo>
                <a:lnTo>
                  <a:pt x="227075" y="73151"/>
                </a:lnTo>
                <a:lnTo>
                  <a:pt x="225551" y="71627"/>
                </a:lnTo>
                <a:lnTo>
                  <a:pt x="227075" y="73913"/>
                </a:lnTo>
                <a:close/>
              </a:path>
              <a:path w="315595" h="163195">
                <a:moveTo>
                  <a:pt x="228599" y="102107"/>
                </a:moveTo>
                <a:lnTo>
                  <a:pt x="228599" y="86867"/>
                </a:lnTo>
                <a:lnTo>
                  <a:pt x="225551" y="89915"/>
                </a:lnTo>
                <a:lnTo>
                  <a:pt x="227075" y="89915"/>
                </a:lnTo>
                <a:lnTo>
                  <a:pt x="227075" y="103631"/>
                </a:lnTo>
                <a:lnTo>
                  <a:pt x="228599" y="102107"/>
                </a:lnTo>
                <a:close/>
              </a:path>
              <a:path w="315595" h="163195">
                <a:moveTo>
                  <a:pt x="228599" y="79247"/>
                </a:moveTo>
                <a:lnTo>
                  <a:pt x="228599" y="76199"/>
                </a:lnTo>
                <a:lnTo>
                  <a:pt x="227075" y="74675"/>
                </a:lnTo>
                <a:lnTo>
                  <a:pt x="228599" y="79247"/>
                </a:lnTo>
                <a:close/>
              </a:path>
              <a:path w="315595" h="163195">
                <a:moveTo>
                  <a:pt x="228599" y="86867"/>
                </a:moveTo>
                <a:lnTo>
                  <a:pt x="228599" y="83819"/>
                </a:lnTo>
                <a:lnTo>
                  <a:pt x="227075" y="88391"/>
                </a:lnTo>
                <a:lnTo>
                  <a:pt x="228599" y="86867"/>
                </a:lnTo>
                <a:close/>
              </a:path>
              <a:path w="315595" h="163195">
                <a:moveTo>
                  <a:pt x="236219" y="91439"/>
                </a:moveTo>
                <a:lnTo>
                  <a:pt x="236219" y="71627"/>
                </a:lnTo>
                <a:lnTo>
                  <a:pt x="234695" y="68579"/>
                </a:lnTo>
                <a:lnTo>
                  <a:pt x="234695" y="94487"/>
                </a:lnTo>
                <a:lnTo>
                  <a:pt x="236219" y="91439"/>
                </a:lnTo>
                <a:close/>
              </a:path>
              <a:path w="315595" h="163195">
                <a:moveTo>
                  <a:pt x="237743" y="86867"/>
                </a:moveTo>
                <a:lnTo>
                  <a:pt x="237743" y="76199"/>
                </a:lnTo>
                <a:lnTo>
                  <a:pt x="236219" y="73151"/>
                </a:lnTo>
                <a:lnTo>
                  <a:pt x="236219" y="89915"/>
                </a:lnTo>
                <a:lnTo>
                  <a:pt x="237743" y="86867"/>
                </a:lnTo>
                <a:close/>
              </a:path>
              <a:path w="315595" h="163195">
                <a:moveTo>
                  <a:pt x="239267" y="82295"/>
                </a:moveTo>
                <a:lnTo>
                  <a:pt x="239267" y="80771"/>
                </a:lnTo>
                <a:lnTo>
                  <a:pt x="237743" y="77723"/>
                </a:lnTo>
                <a:lnTo>
                  <a:pt x="237743" y="85343"/>
                </a:lnTo>
                <a:lnTo>
                  <a:pt x="239267" y="82295"/>
                </a:lnTo>
                <a:close/>
              </a:path>
              <a:path w="315595" h="163195">
                <a:moveTo>
                  <a:pt x="303275" y="70865"/>
                </a:moveTo>
                <a:lnTo>
                  <a:pt x="303275" y="68579"/>
                </a:lnTo>
                <a:lnTo>
                  <a:pt x="301751" y="67055"/>
                </a:lnTo>
                <a:lnTo>
                  <a:pt x="303275" y="70865"/>
                </a:lnTo>
                <a:close/>
              </a:path>
              <a:path w="315595" h="163195">
                <a:moveTo>
                  <a:pt x="304799" y="109219"/>
                </a:moveTo>
                <a:lnTo>
                  <a:pt x="304799" y="88391"/>
                </a:lnTo>
                <a:lnTo>
                  <a:pt x="301751" y="96011"/>
                </a:lnTo>
                <a:lnTo>
                  <a:pt x="303275" y="94487"/>
                </a:lnTo>
                <a:lnTo>
                  <a:pt x="303275" y="111759"/>
                </a:lnTo>
                <a:lnTo>
                  <a:pt x="304799" y="109219"/>
                </a:lnTo>
                <a:close/>
              </a:path>
              <a:path w="315595" h="163195">
                <a:moveTo>
                  <a:pt x="315467" y="82295"/>
                </a:moveTo>
                <a:lnTo>
                  <a:pt x="315467" y="80771"/>
                </a:lnTo>
                <a:lnTo>
                  <a:pt x="313943" y="73151"/>
                </a:lnTo>
                <a:lnTo>
                  <a:pt x="313943" y="89915"/>
                </a:lnTo>
                <a:lnTo>
                  <a:pt x="315467" y="82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898269" y="1187195"/>
            <a:ext cx="457199" cy="4571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895221" y="1030224"/>
            <a:ext cx="615695" cy="6202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893697" y="1030223"/>
            <a:ext cx="620395" cy="620395"/>
          </a:xfrm>
          <a:custGeom>
            <a:avLst/>
            <a:gdLst/>
            <a:ahLst/>
            <a:cxnLst/>
            <a:rect l="l" t="t" r="r" b="b"/>
            <a:pathLst>
              <a:path w="620395" h="620394">
                <a:moveTo>
                  <a:pt x="620267" y="464819"/>
                </a:moveTo>
                <a:lnTo>
                  <a:pt x="620267" y="0"/>
                </a:lnTo>
                <a:lnTo>
                  <a:pt x="155447" y="0"/>
                </a:lnTo>
                <a:lnTo>
                  <a:pt x="0" y="155447"/>
                </a:lnTo>
                <a:lnTo>
                  <a:pt x="0" y="620267"/>
                </a:lnTo>
                <a:lnTo>
                  <a:pt x="4571" y="620267"/>
                </a:lnTo>
                <a:lnTo>
                  <a:pt x="4571" y="152399"/>
                </a:lnTo>
                <a:lnTo>
                  <a:pt x="18287" y="152399"/>
                </a:lnTo>
                <a:lnTo>
                  <a:pt x="156971" y="13715"/>
                </a:lnTo>
                <a:lnTo>
                  <a:pt x="156971" y="10667"/>
                </a:lnTo>
                <a:lnTo>
                  <a:pt x="161543" y="9143"/>
                </a:lnTo>
                <a:lnTo>
                  <a:pt x="161543" y="10667"/>
                </a:lnTo>
                <a:lnTo>
                  <a:pt x="601979" y="10667"/>
                </a:lnTo>
                <a:lnTo>
                  <a:pt x="611123" y="1523"/>
                </a:lnTo>
                <a:lnTo>
                  <a:pt x="618743" y="9143"/>
                </a:lnTo>
                <a:lnTo>
                  <a:pt x="618743" y="466343"/>
                </a:lnTo>
                <a:lnTo>
                  <a:pt x="620267" y="464819"/>
                </a:lnTo>
                <a:close/>
              </a:path>
              <a:path w="620395" h="620394">
                <a:moveTo>
                  <a:pt x="18287" y="152399"/>
                </a:moveTo>
                <a:lnTo>
                  <a:pt x="4571" y="152399"/>
                </a:lnTo>
                <a:lnTo>
                  <a:pt x="4571" y="163067"/>
                </a:lnTo>
                <a:lnTo>
                  <a:pt x="9143" y="163067"/>
                </a:lnTo>
                <a:lnTo>
                  <a:pt x="9143" y="161543"/>
                </a:lnTo>
                <a:lnTo>
                  <a:pt x="10667" y="156971"/>
                </a:lnTo>
                <a:lnTo>
                  <a:pt x="10667" y="160019"/>
                </a:lnTo>
                <a:lnTo>
                  <a:pt x="18287" y="152399"/>
                </a:lnTo>
                <a:close/>
              </a:path>
              <a:path w="620395" h="620394">
                <a:moveTo>
                  <a:pt x="10667" y="609599"/>
                </a:moveTo>
                <a:lnTo>
                  <a:pt x="10667" y="163067"/>
                </a:lnTo>
                <a:lnTo>
                  <a:pt x="4571" y="163067"/>
                </a:lnTo>
                <a:lnTo>
                  <a:pt x="4571" y="609599"/>
                </a:lnTo>
                <a:lnTo>
                  <a:pt x="10667" y="609599"/>
                </a:lnTo>
                <a:close/>
              </a:path>
              <a:path w="620395" h="620394">
                <a:moveTo>
                  <a:pt x="460247" y="609599"/>
                </a:moveTo>
                <a:lnTo>
                  <a:pt x="4571" y="609599"/>
                </a:lnTo>
                <a:lnTo>
                  <a:pt x="10667" y="614171"/>
                </a:lnTo>
                <a:lnTo>
                  <a:pt x="10667" y="620267"/>
                </a:lnTo>
                <a:lnTo>
                  <a:pt x="457199" y="620267"/>
                </a:lnTo>
                <a:lnTo>
                  <a:pt x="457199" y="614171"/>
                </a:lnTo>
                <a:lnTo>
                  <a:pt x="458723" y="614171"/>
                </a:lnTo>
                <a:lnTo>
                  <a:pt x="458723" y="611123"/>
                </a:lnTo>
                <a:lnTo>
                  <a:pt x="460247" y="609599"/>
                </a:lnTo>
                <a:close/>
              </a:path>
              <a:path w="620395" h="620394">
                <a:moveTo>
                  <a:pt x="10667" y="620267"/>
                </a:moveTo>
                <a:lnTo>
                  <a:pt x="10667" y="614171"/>
                </a:lnTo>
                <a:lnTo>
                  <a:pt x="4571" y="609599"/>
                </a:lnTo>
                <a:lnTo>
                  <a:pt x="4571" y="620267"/>
                </a:lnTo>
                <a:lnTo>
                  <a:pt x="10667" y="620267"/>
                </a:lnTo>
                <a:close/>
              </a:path>
              <a:path w="620395" h="620394">
                <a:moveTo>
                  <a:pt x="10667" y="160019"/>
                </a:moveTo>
                <a:lnTo>
                  <a:pt x="10667" y="156971"/>
                </a:lnTo>
                <a:lnTo>
                  <a:pt x="9143" y="161543"/>
                </a:lnTo>
                <a:lnTo>
                  <a:pt x="10667" y="160019"/>
                </a:lnTo>
                <a:close/>
              </a:path>
              <a:path w="620395" h="620394">
                <a:moveTo>
                  <a:pt x="460247" y="152399"/>
                </a:moveTo>
                <a:lnTo>
                  <a:pt x="18287" y="152399"/>
                </a:lnTo>
                <a:lnTo>
                  <a:pt x="9143" y="161543"/>
                </a:lnTo>
                <a:lnTo>
                  <a:pt x="9143" y="163067"/>
                </a:lnTo>
                <a:lnTo>
                  <a:pt x="457199" y="163067"/>
                </a:lnTo>
                <a:lnTo>
                  <a:pt x="457199" y="156971"/>
                </a:lnTo>
                <a:lnTo>
                  <a:pt x="458723" y="156971"/>
                </a:lnTo>
                <a:lnTo>
                  <a:pt x="458723" y="153923"/>
                </a:lnTo>
                <a:lnTo>
                  <a:pt x="460247" y="152399"/>
                </a:lnTo>
                <a:close/>
              </a:path>
              <a:path w="620395" h="620394">
                <a:moveTo>
                  <a:pt x="161543" y="9143"/>
                </a:moveTo>
                <a:lnTo>
                  <a:pt x="156971" y="10667"/>
                </a:lnTo>
                <a:lnTo>
                  <a:pt x="160019" y="10667"/>
                </a:lnTo>
                <a:lnTo>
                  <a:pt x="161543" y="9143"/>
                </a:lnTo>
                <a:close/>
              </a:path>
              <a:path w="620395" h="620394">
                <a:moveTo>
                  <a:pt x="160019" y="10667"/>
                </a:moveTo>
                <a:lnTo>
                  <a:pt x="156971" y="10667"/>
                </a:lnTo>
                <a:lnTo>
                  <a:pt x="156971" y="13715"/>
                </a:lnTo>
                <a:lnTo>
                  <a:pt x="160019" y="10667"/>
                </a:lnTo>
                <a:close/>
              </a:path>
              <a:path w="620395" h="620394">
                <a:moveTo>
                  <a:pt x="161543" y="10667"/>
                </a:moveTo>
                <a:lnTo>
                  <a:pt x="161543" y="9143"/>
                </a:lnTo>
                <a:lnTo>
                  <a:pt x="160019" y="10667"/>
                </a:lnTo>
                <a:lnTo>
                  <a:pt x="161543" y="10667"/>
                </a:lnTo>
                <a:close/>
              </a:path>
              <a:path w="620395" h="620394">
                <a:moveTo>
                  <a:pt x="467867" y="160019"/>
                </a:moveTo>
                <a:lnTo>
                  <a:pt x="467867" y="156971"/>
                </a:lnTo>
                <a:lnTo>
                  <a:pt x="457199" y="156971"/>
                </a:lnTo>
                <a:lnTo>
                  <a:pt x="457199" y="163067"/>
                </a:lnTo>
                <a:lnTo>
                  <a:pt x="464819" y="163067"/>
                </a:lnTo>
                <a:lnTo>
                  <a:pt x="467867" y="160019"/>
                </a:lnTo>
                <a:close/>
              </a:path>
              <a:path w="620395" h="620394">
                <a:moveTo>
                  <a:pt x="467867" y="601979"/>
                </a:moveTo>
                <a:lnTo>
                  <a:pt x="467867" y="160019"/>
                </a:lnTo>
                <a:lnTo>
                  <a:pt x="464819" y="163067"/>
                </a:lnTo>
                <a:lnTo>
                  <a:pt x="457199" y="163067"/>
                </a:lnTo>
                <a:lnTo>
                  <a:pt x="457199" y="609599"/>
                </a:lnTo>
                <a:lnTo>
                  <a:pt x="460247" y="609599"/>
                </a:lnTo>
                <a:lnTo>
                  <a:pt x="467867" y="601979"/>
                </a:lnTo>
                <a:close/>
              </a:path>
              <a:path w="620395" h="620394">
                <a:moveTo>
                  <a:pt x="467867" y="617219"/>
                </a:moveTo>
                <a:lnTo>
                  <a:pt x="467867" y="614171"/>
                </a:lnTo>
                <a:lnTo>
                  <a:pt x="457199" y="614171"/>
                </a:lnTo>
                <a:lnTo>
                  <a:pt x="457199" y="620267"/>
                </a:lnTo>
                <a:lnTo>
                  <a:pt x="464819" y="620267"/>
                </a:lnTo>
                <a:lnTo>
                  <a:pt x="467867" y="617219"/>
                </a:lnTo>
                <a:close/>
              </a:path>
              <a:path w="620395" h="620394">
                <a:moveTo>
                  <a:pt x="461771" y="152399"/>
                </a:moveTo>
                <a:lnTo>
                  <a:pt x="460247" y="152399"/>
                </a:lnTo>
                <a:lnTo>
                  <a:pt x="458723" y="153923"/>
                </a:lnTo>
                <a:lnTo>
                  <a:pt x="461771" y="152399"/>
                </a:lnTo>
                <a:close/>
              </a:path>
              <a:path w="620395" h="620394">
                <a:moveTo>
                  <a:pt x="461771" y="156971"/>
                </a:moveTo>
                <a:lnTo>
                  <a:pt x="461771" y="152399"/>
                </a:lnTo>
                <a:lnTo>
                  <a:pt x="458723" y="153923"/>
                </a:lnTo>
                <a:lnTo>
                  <a:pt x="458723" y="156971"/>
                </a:lnTo>
                <a:lnTo>
                  <a:pt x="461771" y="156971"/>
                </a:lnTo>
                <a:close/>
              </a:path>
              <a:path w="620395" h="620394">
                <a:moveTo>
                  <a:pt x="461771" y="609599"/>
                </a:moveTo>
                <a:lnTo>
                  <a:pt x="460247" y="609599"/>
                </a:lnTo>
                <a:lnTo>
                  <a:pt x="458723" y="611123"/>
                </a:lnTo>
                <a:lnTo>
                  <a:pt x="461771" y="609599"/>
                </a:lnTo>
                <a:close/>
              </a:path>
              <a:path w="620395" h="620394">
                <a:moveTo>
                  <a:pt x="461771" y="614171"/>
                </a:moveTo>
                <a:lnTo>
                  <a:pt x="461771" y="609599"/>
                </a:lnTo>
                <a:lnTo>
                  <a:pt x="458723" y="611123"/>
                </a:lnTo>
                <a:lnTo>
                  <a:pt x="458723" y="614171"/>
                </a:lnTo>
                <a:lnTo>
                  <a:pt x="461771" y="614171"/>
                </a:lnTo>
                <a:close/>
              </a:path>
              <a:path w="620395" h="620394">
                <a:moveTo>
                  <a:pt x="614171" y="13715"/>
                </a:moveTo>
                <a:lnTo>
                  <a:pt x="614171" y="10667"/>
                </a:lnTo>
                <a:lnTo>
                  <a:pt x="601979" y="10667"/>
                </a:lnTo>
                <a:lnTo>
                  <a:pt x="460247" y="152399"/>
                </a:lnTo>
                <a:lnTo>
                  <a:pt x="461771" y="152399"/>
                </a:lnTo>
                <a:lnTo>
                  <a:pt x="461771" y="156971"/>
                </a:lnTo>
                <a:lnTo>
                  <a:pt x="467867" y="156971"/>
                </a:lnTo>
                <a:lnTo>
                  <a:pt x="467867" y="160019"/>
                </a:lnTo>
                <a:lnTo>
                  <a:pt x="614171" y="13715"/>
                </a:lnTo>
                <a:close/>
              </a:path>
              <a:path w="620395" h="620394">
                <a:moveTo>
                  <a:pt x="611123" y="458723"/>
                </a:moveTo>
                <a:lnTo>
                  <a:pt x="460247" y="609599"/>
                </a:lnTo>
                <a:lnTo>
                  <a:pt x="461771" y="609599"/>
                </a:lnTo>
                <a:lnTo>
                  <a:pt x="461771" y="614171"/>
                </a:lnTo>
                <a:lnTo>
                  <a:pt x="467867" y="614171"/>
                </a:lnTo>
                <a:lnTo>
                  <a:pt x="467867" y="617219"/>
                </a:lnTo>
                <a:lnTo>
                  <a:pt x="609599" y="475487"/>
                </a:lnTo>
                <a:lnTo>
                  <a:pt x="609599" y="461771"/>
                </a:lnTo>
                <a:lnTo>
                  <a:pt x="611123" y="458723"/>
                </a:lnTo>
                <a:close/>
              </a:path>
              <a:path w="620395" h="620394">
                <a:moveTo>
                  <a:pt x="618743" y="9143"/>
                </a:moveTo>
                <a:lnTo>
                  <a:pt x="611123" y="1523"/>
                </a:lnTo>
                <a:lnTo>
                  <a:pt x="601979" y="10667"/>
                </a:lnTo>
                <a:lnTo>
                  <a:pt x="609599" y="10667"/>
                </a:lnTo>
                <a:lnTo>
                  <a:pt x="609599" y="4571"/>
                </a:lnTo>
                <a:lnTo>
                  <a:pt x="614171" y="10667"/>
                </a:lnTo>
                <a:lnTo>
                  <a:pt x="614171" y="13715"/>
                </a:lnTo>
                <a:lnTo>
                  <a:pt x="618743" y="9143"/>
                </a:lnTo>
                <a:close/>
              </a:path>
              <a:path w="620395" h="620394">
                <a:moveTo>
                  <a:pt x="614171" y="10667"/>
                </a:moveTo>
                <a:lnTo>
                  <a:pt x="609599" y="4571"/>
                </a:lnTo>
                <a:lnTo>
                  <a:pt x="609599" y="10667"/>
                </a:lnTo>
                <a:lnTo>
                  <a:pt x="614171" y="10667"/>
                </a:lnTo>
                <a:close/>
              </a:path>
              <a:path w="620395" h="620394">
                <a:moveTo>
                  <a:pt x="618743" y="466343"/>
                </a:moveTo>
                <a:lnTo>
                  <a:pt x="618743" y="9143"/>
                </a:lnTo>
                <a:lnTo>
                  <a:pt x="609599" y="18287"/>
                </a:lnTo>
                <a:lnTo>
                  <a:pt x="609599" y="460247"/>
                </a:lnTo>
                <a:lnTo>
                  <a:pt x="611123" y="458723"/>
                </a:lnTo>
                <a:lnTo>
                  <a:pt x="611123" y="473963"/>
                </a:lnTo>
                <a:lnTo>
                  <a:pt x="618743" y="466343"/>
                </a:lnTo>
                <a:close/>
              </a:path>
              <a:path w="620395" h="620394">
                <a:moveTo>
                  <a:pt x="611123" y="473963"/>
                </a:moveTo>
                <a:lnTo>
                  <a:pt x="611123" y="458723"/>
                </a:lnTo>
                <a:lnTo>
                  <a:pt x="609599" y="461771"/>
                </a:lnTo>
                <a:lnTo>
                  <a:pt x="609599" y="475487"/>
                </a:lnTo>
                <a:lnTo>
                  <a:pt x="611123" y="4739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45869" y="6597395"/>
            <a:ext cx="457199" cy="4571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41297" y="6441947"/>
            <a:ext cx="620268" cy="61569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741297" y="6440423"/>
            <a:ext cx="620395" cy="620395"/>
          </a:xfrm>
          <a:custGeom>
            <a:avLst/>
            <a:gdLst/>
            <a:ahLst/>
            <a:cxnLst/>
            <a:rect l="l" t="t" r="r" b="b"/>
            <a:pathLst>
              <a:path w="620395" h="620395">
                <a:moveTo>
                  <a:pt x="620267" y="464819"/>
                </a:moveTo>
                <a:lnTo>
                  <a:pt x="620267" y="0"/>
                </a:lnTo>
                <a:lnTo>
                  <a:pt x="155447" y="0"/>
                </a:lnTo>
                <a:lnTo>
                  <a:pt x="0" y="155447"/>
                </a:lnTo>
                <a:lnTo>
                  <a:pt x="0" y="620267"/>
                </a:lnTo>
                <a:lnTo>
                  <a:pt x="4571" y="620267"/>
                </a:lnTo>
                <a:lnTo>
                  <a:pt x="4571" y="152399"/>
                </a:lnTo>
                <a:lnTo>
                  <a:pt x="18287" y="152399"/>
                </a:lnTo>
                <a:lnTo>
                  <a:pt x="156971" y="13715"/>
                </a:lnTo>
                <a:lnTo>
                  <a:pt x="156971" y="10667"/>
                </a:lnTo>
                <a:lnTo>
                  <a:pt x="161543" y="9143"/>
                </a:lnTo>
                <a:lnTo>
                  <a:pt x="161543" y="10667"/>
                </a:lnTo>
                <a:lnTo>
                  <a:pt x="601979" y="10667"/>
                </a:lnTo>
                <a:lnTo>
                  <a:pt x="611123" y="1523"/>
                </a:lnTo>
                <a:lnTo>
                  <a:pt x="618743" y="9143"/>
                </a:lnTo>
                <a:lnTo>
                  <a:pt x="618743" y="466343"/>
                </a:lnTo>
                <a:lnTo>
                  <a:pt x="620267" y="464819"/>
                </a:lnTo>
                <a:close/>
              </a:path>
              <a:path w="620395" h="620395">
                <a:moveTo>
                  <a:pt x="18287" y="152399"/>
                </a:moveTo>
                <a:lnTo>
                  <a:pt x="4571" y="152399"/>
                </a:lnTo>
                <a:lnTo>
                  <a:pt x="4571" y="163067"/>
                </a:lnTo>
                <a:lnTo>
                  <a:pt x="9143" y="163067"/>
                </a:lnTo>
                <a:lnTo>
                  <a:pt x="9143" y="161543"/>
                </a:lnTo>
                <a:lnTo>
                  <a:pt x="10667" y="156971"/>
                </a:lnTo>
                <a:lnTo>
                  <a:pt x="10667" y="160019"/>
                </a:lnTo>
                <a:lnTo>
                  <a:pt x="18287" y="152399"/>
                </a:lnTo>
                <a:close/>
              </a:path>
              <a:path w="620395" h="620395">
                <a:moveTo>
                  <a:pt x="10667" y="609599"/>
                </a:moveTo>
                <a:lnTo>
                  <a:pt x="10667" y="163067"/>
                </a:lnTo>
                <a:lnTo>
                  <a:pt x="4571" y="163067"/>
                </a:lnTo>
                <a:lnTo>
                  <a:pt x="4571" y="609599"/>
                </a:lnTo>
                <a:lnTo>
                  <a:pt x="10667" y="609599"/>
                </a:lnTo>
                <a:close/>
              </a:path>
              <a:path w="620395" h="620395">
                <a:moveTo>
                  <a:pt x="460247" y="609599"/>
                </a:moveTo>
                <a:lnTo>
                  <a:pt x="4571" y="609599"/>
                </a:lnTo>
                <a:lnTo>
                  <a:pt x="10667" y="614171"/>
                </a:lnTo>
                <a:lnTo>
                  <a:pt x="10667" y="620267"/>
                </a:lnTo>
                <a:lnTo>
                  <a:pt x="457199" y="620267"/>
                </a:lnTo>
                <a:lnTo>
                  <a:pt x="457199" y="614171"/>
                </a:lnTo>
                <a:lnTo>
                  <a:pt x="458723" y="614171"/>
                </a:lnTo>
                <a:lnTo>
                  <a:pt x="458723" y="611123"/>
                </a:lnTo>
                <a:lnTo>
                  <a:pt x="460247" y="609599"/>
                </a:lnTo>
                <a:close/>
              </a:path>
              <a:path w="620395" h="620395">
                <a:moveTo>
                  <a:pt x="10667" y="620267"/>
                </a:moveTo>
                <a:lnTo>
                  <a:pt x="10667" y="614171"/>
                </a:lnTo>
                <a:lnTo>
                  <a:pt x="4571" y="609599"/>
                </a:lnTo>
                <a:lnTo>
                  <a:pt x="4571" y="620267"/>
                </a:lnTo>
                <a:lnTo>
                  <a:pt x="10667" y="620267"/>
                </a:lnTo>
                <a:close/>
              </a:path>
              <a:path w="620395" h="620395">
                <a:moveTo>
                  <a:pt x="10667" y="160019"/>
                </a:moveTo>
                <a:lnTo>
                  <a:pt x="10667" y="156971"/>
                </a:lnTo>
                <a:lnTo>
                  <a:pt x="9143" y="161543"/>
                </a:lnTo>
                <a:lnTo>
                  <a:pt x="10667" y="160019"/>
                </a:lnTo>
                <a:close/>
              </a:path>
              <a:path w="620395" h="620395">
                <a:moveTo>
                  <a:pt x="460247" y="152399"/>
                </a:moveTo>
                <a:lnTo>
                  <a:pt x="18287" y="152399"/>
                </a:lnTo>
                <a:lnTo>
                  <a:pt x="9143" y="161543"/>
                </a:lnTo>
                <a:lnTo>
                  <a:pt x="9143" y="163067"/>
                </a:lnTo>
                <a:lnTo>
                  <a:pt x="457199" y="163067"/>
                </a:lnTo>
                <a:lnTo>
                  <a:pt x="457199" y="156971"/>
                </a:lnTo>
                <a:lnTo>
                  <a:pt x="458723" y="156971"/>
                </a:lnTo>
                <a:lnTo>
                  <a:pt x="458723" y="153923"/>
                </a:lnTo>
                <a:lnTo>
                  <a:pt x="460247" y="152399"/>
                </a:lnTo>
                <a:close/>
              </a:path>
              <a:path w="620395" h="620395">
                <a:moveTo>
                  <a:pt x="161543" y="9143"/>
                </a:moveTo>
                <a:lnTo>
                  <a:pt x="156971" y="10667"/>
                </a:lnTo>
                <a:lnTo>
                  <a:pt x="160019" y="10667"/>
                </a:lnTo>
                <a:lnTo>
                  <a:pt x="161543" y="9143"/>
                </a:lnTo>
                <a:close/>
              </a:path>
              <a:path w="620395" h="620395">
                <a:moveTo>
                  <a:pt x="160019" y="10667"/>
                </a:moveTo>
                <a:lnTo>
                  <a:pt x="156971" y="10667"/>
                </a:lnTo>
                <a:lnTo>
                  <a:pt x="156971" y="13715"/>
                </a:lnTo>
                <a:lnTo>
                  <a:pt x="160019" y="10667"/>
                </a:lnTo>
                <a:close/>
              </a:path>
              <a:path w="620395" h="620395">
                <a:moveTo>
                  <a:pt x="161543" y="10667"/>
                </a:moveTo>
                <a:lnTo>
                  <a:pt x="161543" y="9143"/>
                </a:lnTo>
                <a:lnTo>
                  <a:pt x="160019" y="10667"/>
                </a:lnTo>
                <a:lnTo>
                  <a:pt x="161543" y="10667"/>
                </a:lnTo>
                <a:close/>
              </a:path>
              <a:path w="620395" h="620395">
                <a:moveTo>
                  <a:pt x="467867" y="160019"/>
                </a:moveTo>
                <a:lnTo>
                  <a:pt x="467867" y="156971"/>
                </a:lnTo>
                <a:lnTo>
                  <a:pt x="457199" y="156971"/>
                </a:lnTo>
                <a:lnTo>
                  <a:pt x="457199" y="163067"/>
                </a:lnTo>
                <a:lnTo>
                  <a:pt x="464819" y="163067"/>
                </a:lnTo>
                <a:lnTo>
                  <a:pt x="467867" y="160019"/>
                </a:lnTo>
                <a:close/>
              </a:path>
              <a:path w="620395" h="620395">
                <a:moveTo>
                  <a:pt x="467867" y="601979"/>
                </a:moveTo>
                <a:lnTo>
                  <a:pt x="467867" y="160019"/>
                </a:lnTo>
                <a:lnTo>
                  <a:pt x="464819" y="163067"/>
                </a:lnTo>
                <a:lnTo>
                  <a:pt x="457199" y="163067"/>
                </a:lnTo>
                <a:lnTo>
                  <a:pt x="457199" y="609599"/>
                </a:lnTo>
                <a:lnTo>
                  <a:pt x="460247" y="609599"/>
                </a:lnTo>
                <a:lnTo>
                  <a:pt x="467867" y="601979"/>
                </a:lnTo>
                <a:close/>
              </a:path>
              <a:path w="620395" h="620395">
                <a:moveTo>
                  <a:pt x="467867" y="617219"/>
                </a:moveTo>
                <a:lnTo>
                  <a:pt x="467867" y="614171"/>
                </a:lnTo>
                <a:lnTo>
                  <a:pt x="457199" y="614171"/>
                </a:lnTo>
                <a:lnTo>
                  <a:pt x="457199" y="620267"/>
                </a:lnTo>
                <a:lnTo>
                  <a:pt x="464819" y="620267"/>
                </a:lnTo>
                <a:lnTo>
                  <a:pt x="467867" y="617219"/>
                </a:lnTo>
                <a:close/>
              </a:path>
              <a:path w="620395" h="620395">
                <a:moveTo>
                  <a:pt x="461771" y="152399"/>
                </a:moveTo>
                <a:lnTo>
                  <a:pt x="460247" y="152399"/>
                </a:lnTo>
                <a:lnTo>
                  <a:pt x="458723" y="153923"/>
                </a:lnTo>
                <a:lnTo>
                  <a:pt x="461771" y="152399"/>
                </a:lnTo>
                <a:close/>
              </a:path>
              <a:path w="620395" h="620395">
                <a:moveTo>
                  <a:pt x="461771" y="156971"/>
                </a:moveTo>
                <a:lnTo>
                  <a:pt x="461771" y="152399"/>
                </a:lnTo>
                <a:lnTo>
                  <a:pt x="458723" y="153923"/>
                </a:lnTo>
                <a:lnTo>
                  <a:pt x="458723" y="156971"/>
                </a:lnTo>
                <a:lnTo>
                  <a:pt x="461771" y="156971"/>
                </a:lnTo>
                <a:close/>
              </a:path>
              <a:path w="620395" h="620395">
                <a:moveTo>
                  <a:pt x="461771" y="609599"/>
                </a:moveTo>
                <a:lnTo>
                  <a:pt x="460247" y="609599"/>
                </a:lnTo>
                <a:lnTo>
                  <a:pt x="458723" y="611123"/>
                </a:lnTo>
                <a:lnTo>
                  <a:pt x="461771" y="609599"/>
                </a:lnTo>
                <a:close/>
              </a:path>
              <a:path w="620395" h="620395">
                <a:moveTo>
                  <a:pt x="461771" y="614171"/>
                </a:moveTo>
                <a:lnTo>
                  <a:pt x="461771" y="609599"/>
                </a:lnTo>
                <a:lnTo>
                  <a:pt x="458723" y="611123"/>
                </a:lnTo>
                <a:lnTo>
                  <a:pt x="458723" y="614171"/>
                </a:lnTo>
                <a:lnTo>
                  <a:pt x="461771" y="614171"/>
                </a:lnTo>
                <a:close/>
              </a:path>
              <a:path w="620395" h="620395">
                <a:moveTo>
                  <a:pt x="614171" y="13715"/>
                </a:moveTo>
                <a:lnTo>
                  <a:pt x="614171" y="10667"/>
                </a:lnTo>
                <a:lnTo>
                  <a:pt x="601979" y="10667"/>
                </a:lnTo>
                <a:lnTo>
                  <a:pt x="460247" y="152399"/>
                </a:lnTo>
                <a:lnTo>
                  <a:pt x="461771" y="152399"/>
                </a:lnTo>
                <a:lnTo>
                  <a:pt x="461771" y="156971"/>
                </a:lnTo>
                <a:lnTo>
                  <a:pt x="467867" y="156971"/>
                </a:lnTo>
                <a:lnTo>
                  <a:pt x="467867" y="160019"/>
                </a:lnTo>
                <a:lnTo>
                  <a:pt x="614171" y="13715"/>
                </a:lnTo>
                <a:close/>
              </a:path>
              <a:path w="620395" h="620395">
                <a:moveTo>
                  <a:pt x="611123" y="458723"/>
                </a:moveTo>
                <a:lnTo>
                  <a:pt x="460247" y="609599"/>
                </a:lnTo>
                <a:lnTo>
                  <a:pt x="461771" y="609599"/>
                </a:lnTo>
                <a:lnTo>
                  <a:pt x="461771" y="614171"/>
                </a:lnTo>
                <a:lnTo>
                  <a:pt x="467867" y="614171"/>
                </a:lnTo>
                <a:lnTo>
                  <a:pt x="467867" y="617219"/>
                </a:lnTo>
                <a:lnTo>
                  <a:pt x="609599" y="475487"/>
                </a:lnTo>
                <a:lnTo>
                  <a:pt x="609599" y="461771"/>
                </a:lnTo>
                <a:lnTo>
                  <a:pt x="611123" y="458723"/>
                </a:lnTo>
                <a:close/>
              </a:path>
              <a:path w="620395" h="620395">
                <a:moveTo>
                  <a:pt x="618743" y="9143"/>
                </a:moveTo>
                <a:lnTo>
                  <a:pt x="611123" y="1523"/>
                </a:lnTo>
                <a:lnTo>
                  <a:pt x="601979" y="10667"/>
                </a:lnTo>
                <a:lnTo>
                  <a:pt x="609599" y="10667"/>
                </a:lnTo>
                <a:lnTo>
                  <a:pt x="609599" y="4571"/>
                </a:lnTo>
                <a:lnTo>
                  <a:pt x="614171" y="10667"/>
                </a:lnTo>
                <a:lnTo>
                  <a:pt x="614171" y="13715"/>
                </a:lnTo>
                <a:lnTo>
                  <a:pt x="618743" y="9143"/>
                </a:lnTo>
                <a:close/>
              </a:path>
              <a:path w="620395" h="620395">
                <a:moveTo>
                  <a:pt x="614171" y="10667"/>
                </a:moveTo>
                <a:lnTo>
                  <a:pt x="609599" y="4571"/>
                </a:lnTo>
                <a:lnTo>
                  <a:pt x="609599" y="10667"/>
                </a:lnTo>
                <a:lnTo>
                  <a:pt x="614171" y="10667"/>
                </a:lnTo>
                <a:close/>
              </a:path>
              <a:path w="620395" h="620395">
                <a:moveTo>
                  <a:pt x="618743" y="466343"/>
                </a:moveTo>
                <a:lnTo>
                  <a:pt x="618743" y="9143"/>
                </a:lnTo>
                <a:lnTo>
                  <a:pt x="609599" y="18287"/>
                </a:lnTo>
                <a:lnTo>
                  <a:pt x="609599" y="460247"/>
                </a:lnTo>
                <a:lnTo>
                  <a:pt x="611123" y="458723"/>
                </a:lnTo>
                <a:lnTo>
                  <a:pt x="611123" y="473963"/>
                </a:lnTo>
                <a:lnTo>
                  <a:pt x="618743" y="466343"/>
                </a:lnTo>
                <a:close/>
              </a:path>
              <a:path w="620395" h="620395">
                <a:moveTo>
                  <a:pt x="611123" y="473963"/>
                </a:moveTo>
                <a:lnTo>
                  <a:pt x="611123" y="458723"/>
                </a:lnTo>
                <a:lnTo>
                  <a:pt x="609599" y="461771"/>
                </a:lnTo>
                <a:lnTo>
                  <a:pt x="609599" y="475487"/>
                </a:lnTo>
                <a:lnTo>
                  <a:pt x="611123" y="4739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92886" y="1098803"/>
            <a:ext cx="736091" cy="13975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00506" y="5215127"/>
            <a:ext cx="563879" cy="12969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250569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185037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117981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050925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983869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918337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851281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784225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717169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51637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584581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517525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450469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384937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317881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50825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183769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18237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51181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984125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917069" y="22547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250569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185037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117981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050925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983869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918337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851281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784225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717169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651637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584581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517525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450469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384937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317881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50825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183769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118237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051181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984125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917069" y="5378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060468" y="2253995"/>
            <a:ext cx="171450" cy="1371600"/>
          </a:xfrm>
          <a:custGeom>
            <a:avLst/>
            <a:gdLst/>
            <a:ahLst/>
            <a:cxnLst/>
            <a:rect l="l" t="t" r="r" b="b"/>
            <a:pathLst>
              <a:path w="171450" h="1371600">
                <a:moveTo>
                  <a:pt x="171068" y="150518"/>
                </a:moveTo>
                <a:lnTo>
                  <a:pt x="169021" y="143255"/>
                </a:lnTo>
                <a:lnTo>
                  <a:pt x="85201" y="0"/>
                </a:lnTo>
                <a:lnTo>
                  <a:pt x="2905" y="143255"/>
                </a:lnTo>
                <a:lnTo>
                  <a:pt x="0" y="150518"/>
                </a:lnTo>
                <a:lnTo>
                  <a:pt x="238" y="157924"/>
                </a:lnTo>
                <a:lnTo>
                  <a:pt x="3333" y="164472"/>
                </a:lnTo>
                <a:lnTo>
                  <a:pt x="9001" y="169163"/>
                </a:lnTo>
                <a:lnTo>
                  <a:pt x="16287" y="171211"/>
                </a:lnTo>
                <a:lnTo>
                  <a:pt x="23860" y="170687"/>
                </a:lnTo>
                <a:lnTo>
                  <a:pt x="30860" y="167878"/>
                </a:lnTo>
                <a:lnTo>
                  <a:pt x="36433" y="163067"/>
                </a:lnTo>
                <a:lnTo>
                  <a:pt x="66913" y="109905"/>
                </a:lnTo>
                <a:lnTo>
                  <a:pt x="66913" y="38099"/>
                </a:lnTo>
                <a:lnTo>
                  <a:pt x="105013" y="38099"/>
                </a:lnTo>
                <a:lnTo>
                  <a:pt x="105013" y="109905"/>
                </a:lnTo>
                <a:lnTo>
                  <a:pt x="135493" y="163067"/>
                </a:lnTo>
                <a:lnTo>
                  <a:pt x="141065" y="167878"/>
                </a:lnTo>
                <a:lnTo>
                  <a:pt x="148066" y="170687"/>
                </a:lnTo>
                <a:lnTo>
                  <a:pt x="155638" y="171211"/>
                </a:lnTo>
                <a:lnTo>
                  <a:pt x="162925" y="169163"/>
                </a:lnTo>
                <a:lnTo>
                  <a:pt x="167735" y="164472"/>
                </a:lnTo>
                <a:lnTo>
                  <a:pt x="170545" y="157924"/>
                </a:lnTo>
                <a:lnTo>
                  <a:pt x="171068" y="150518"/>
                </a:lnTo>
                <a:close/>
              </a:path>
              <a:path w="171450" h="1371600">
                <a:moveTo>
                  <a:pt x="105013" y="109905"/>
                </a:moveTo>
                <a:lnTo>
                  <a:pt x="105013" y="38099"/>
                </a:lnTo>
                <a:lnTo>
                  <a:pt x="66913" y="38099"/>
                </a:lnTo>
                <a:lnTo>
                  <a:pt x="66913" y="109905"/>
                </a:lnTo>
                <a:lnTo>
                  <a:pt x="69961" y="104588"/>
                </a:lnTo>
                <a:lnTo>
                  <a:pt x="69961" y="48767"/>
                </a:lnTo>
                <a:lnTo>
                  <a:pt x="101965" y="48767"/>
                </a:lnTo>
                <a:lnTo>
                  <a:pt x="101965" y="104588"/>
                </a:lnTo>
                <a:lnTo>
                  <a:pt x="105013" y="109905"/>
                </a:lnTo>
                <a:close/>
              </a:path>
              <a:path w="171450" h="1371600">
                <a:moveTo>
                  <a:pt x="105013" y="1371599"/>
                </a:moveTo>
                <a:lnTo>
                  <a:pt x="105013" y="109905"/>
                </a:lnTo>
                <a:lnTo>
                  <a:pt x="85963" y="76678"/>
                </a:lnTo>
                <a:lnTo>
                  <a:pt x="66913" y="109905"/>
                </a:lnTo>
                <a:lnTo>
                  <a:pt x="66913" y="1371599"/>
                </a:lnTo>
                <a:lnTo>
                  <a:pt x="105013" y="1371599"/>
                </a:lnTo>
                <a:close/>
              </a:path>
              <a:path w="171450" h="1371600">
                <a:moveTo>
                  <a:pt x="101965" y="48767"/>
                </a:moveTo>
                <a:lnTo>
                  <a:pt x="69961" y="48767"/>
                </a:lnTo>
                <a:lnTo>
                  <a:pt x="85963" y="76678"/>
                </a:lnTo>
                <a:lnTo>
                  <a:pt x="101965" y="48767"/>
                </a:lnTo>
                <a:close/>
              </a:path>
              <a:path w="171450" h="1371600">
                <a:moveTo>
                  <a:pt x="85963" y="76678"/>
                </a:moveTo>
                <a:lnTo>
                  <a:pt x="69961" y="48767"/>
                </a:lnTo>
                <a:lnTo>
                  <a:pt x="69961" y="104588"/>
                </a:lnTo>
                <a:lnTo>
                  <a:pt x="85963" y="76678"/>
                </a:lnTo>
                <a:close/>
              </a:path>
              <a:path w="171450" h="1371600">
                <a:moveTo>
                  <a:pt x="101965" y="104588"/>
                </a:moveTo>
                <a:lnTo>
                  <a:pt x="101965" y="48767"/>
                </a:lnTo>
                <a:lnTo>
                  <a:pt x="85963" y="76678"/>
                </a:lnTo>
                <a:lnTo>
                  <a:pt x="101965" y="104588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060468" y="4158995"/>
            <a:ext cx="171450" cy="1221105"/>
          </a:xfrm>
          <a:custGeom>
            <a:avLst/>
            <a:gdLst/>
            <a:ahLst/>
            <a:cxnLst/>
            <a:rect l="l" t="t" r="r" b="b"/>
            <a:pathLst>
              <a:path w="171450" h="1221104">
                <a:moveTo>
                  <a:pt x="85963" y="1144045"/>
                </a:moveTo>
                <a:lnTo>
                  <a:pt x="36433" y="1057655"/>
                </a:lnTo>
                <a:lnTo>
                  <a:pt x="30860" y="1051988"/>
                </a:lnTo>
                <a:lnTo>
                  <a:pt x="23860" y="1048892"/>
                </a:lnTo>
                <a:lnTo>
                  <a:pt x="16287" y="1048654"/>
                </a:lnTo>
                <a:lnTo>
                  <a:pt x="9001" y="1051559"/>
                </a:lnTo>
                <a:lnTo>
                  <a:pt x="3333" y="1056251"/>
                </a:lnTo>
                <a:lnTo>
                  <a:pt x="238" y="1062799"/>
                </a:lnTo>
                <a:lnTo>
                  <a:pt x="0" y="1070205"/>
                </a:lnTo>
                <a:lnTo>
                  <a:pt x="2905" y="1077467"/>
                </a:lnTo>
                <a:lnTo>
                  <a:pt x="66913" y="1188889"/>
                </a:lnTo>
                <a:lnTo>
                  <a:pt x="66913" y="1182623"/>
                </a:lnTo>
                <a:lnTo>
                  <a:pt x="69961" y="1182623"/>
                </a:lnTo>
                <a:lnTo>
                  <a:pt x="69961" y="1171955"/>
                </a:lnTo>
                <a:lnTo>
                  <a:pt x="85963" y="1144045"/>
                </a:lnTo>
                <a:close/>
              </a:path>
              <a:path w="171450" h="1221104">
                <a:moveTo>
                  <a:pt x="105013" y="1110818"/>
                </a:moveTo>
                <a:lnTo>
                  <a:pt x="105013" y="0"/>
                </a:lnTo>
                <a:lnTo>
                  <a:pt x="66913" y="0"/>
                </a:lnTo>
                <a:lnTo>
                  <a:pt x="66913" y="1110818"/>
                </a:lnTo>
                <a:lnTo>
                  <a:pt x="85963" y="1144045"/>
                </a:lnTo>
                <a:lnTo>
                  <a:pt x="105013" y="1110818"/>
                </a:lnTo>
                <a:close/>
              </a:path>
              <a:path w="171450" h="1221104">
                <a:moveTo>
                  <a:pt x="105013" y="1186863"/>
                </a:moveTo>
                <a:lnTo>
                  <a:pt x="105013" y="1182623"/>
                </a:lnTo>
                <a:lnTo>
                  <a:pt x="66913" y="1182623"/>
                </a:lnTo>
                <a:lnTo>
                  <a:pt x="66913" y="1188889"/>
                </a:lnTo>
                <a:lnTo>
                  <a:pt x="85201" y="1220723"/>
                </a:lnTo>
                <a:lnTo>
                  <a:pt x="105013" y="1186863"/>
                </a:lnTo>
                <a:close/>
              </a:path>
              <a:path w="171450" h="1221104">
                <a:moveTo>
                  <a:pt x="101965" y="1171955"/>
                </a:moveTo>
                <a:lnTo>
                  <a:pt x="85963" y="1144045"/>
                </a:lnTo>
                <a:lnTo>
                  <a:pt x="69961" y="1171955"/>
                </a:lnTo>
                <a:lnTo>
                  <a:pt x="101965" y="1171955"/>
                </a:lnTo>
                <a:close/>
              </a:path>
              <a:path w="171450" h="1221104">
                <a:moveTo>
                  <a:pt x="101965" y="1182623"/>
                </a:moveTo>
                <a:lnTo>
                  <a:pt x="101965" y="1171955"/>
                </a:lnTo>
                <a:lnTo>
                  <a:pt x="69961" y="1171955"/>
                </a:lnTo>
                <a:lnTo>
                  <a:pt x="69961" y="1182623"/>
                </a:lnTo>
                <a:lnTo>
                  <a:pt x="101965" y="1182623"/>
                </a:lnTo>
                <a:close/>
              </a:path>
              <a:path w="171450" h="1221104">
                <a:moveTo>
                  <a:pt x="171068" y="1070205"/>
                </a:moveTo>
                <a:lnTo>
                  <a:pt x="170545" y="1062799"/>
                </a:lnTo>
                <a:lnTo>
                  <a:pt x="167735" y="1056251"/>
                </a:lnTo>
                <a:lnTo>
                  <a:pt x="162925" y="1051559"/>
                </a:lnTo>
                <a:lnTo>
                  <a:pt x="155638" y="1048654"/>
                </a:lnTo>
                <a:lnTo>
                  <a:pt x="148066" y="1048892"/>
                </a:lnTo>
                <a:lnTo>
                  <a:pt x="141065" y="1051988"/>
                </a:lnTo>
                <a:lnTo>
                  <a:pt x="135493" y="1057655"/>
                </a:lnTo>
                <a:lnTo>
                  <a:pt x="85963" y="1144045"/>
                </a:lnTo>
                <a:lnTo>
                  <a:pt x="101965" y="1171955"/>
                </a:lnTo>
                <a:lnTo>
                  <a:pt x="101965" y="1182623"/>
                </a:lnTo>
                <a:lnTo>
                  <a:pt x="105013" y="1182623"/>
                </a:lnTo>
                <a:lnTo>
                  <a:pt x="105013" y="1186863"/>
                </a:lnTo>
                <a:lnTo>
                  <a:pt x="169021" y="1077467"/>
                </a:lnTo>
                <a:lnTo>
                  <a:pt x="171068" y="107020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1755025" y="3678426"/>
            <a:ext cx="69659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32CC"/>
                </a:solidFill>
                <a:latin typeface="Tahoma"/>
                <a:cs typeface="Tahoma"/>
              </a:rPr>
              <a:t>5</a:t>
            </a:r>
            <a:r>
              <a:rPr dirty="0" sz="2800" spc="-85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32CC"/>
                </a:solidFill>
                <a:latin typeface="Tahoma"/>
                <a:cs typeface="Tahoma"/>
              </a:rPr>
              <a:t>m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283340" y="5652005"/>
            <a:ext cx="2469515" cy="607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L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0,5</a:t>
            </a:r>
            <a:r>
              <a:rPr dirty="0" sz="4000" spc="-7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00FF00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2030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270126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337182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4042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4697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5368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603882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6709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7364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8035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870582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9376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0031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0702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1372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2043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2698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3369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4039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4710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5365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6036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6706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737737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8032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58703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59373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004437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0699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1370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2040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271137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3366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403725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4707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5378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6033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670426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7374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8045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8700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937126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0041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0712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1367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203826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2708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3379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4034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470526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537581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604638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670169" y="111175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9744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041526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108582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1756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2411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3082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375282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4423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5078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5749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641982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7090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7745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8416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908682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9757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50412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51083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51753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52424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53079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3750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4420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5091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5746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6417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7087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775837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8413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9084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9754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042537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61080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1751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62421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6309237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63747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6441825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5088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5759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6414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708526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7755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8426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9081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975226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70422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71093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71748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7241926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3089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73760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7441569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508626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575681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642738" y="652195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1066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470668" y="4539995"/>
            <a:ext cx="171450" cy="1983105"/>
          </a:xfrm>
          <a:custGeom>
            <a:avLst/>
            <a:gdLst/>
            <a:ahLst/>
            <a:cxnLst/>
            <a:rect l="l" t="t" r="r" b="b"/>
            <a:pathLst>
              <a:path w="171450" h="1983104">
                <a:moveTo>
                  <a:pt x="85963" y="1906045"/>
                </a:moveTo>
                <a:lnTo>
                  <a:pt x="36433" y="1819655"/>
                </a:lnTo>
                <a:lnTo>
                  <a:pt x="30860" y="1813988"/>
                </a:lnTo>
                <a:lnTo>
                  <a:pt x="23860" y="1810892"/>
                </a:lnTo>
                <a:lnTo>
                  <a:pt x="16287" y="1810654"/>
                </a:lnTo>
                <a:lnTo>
                  <a:pt x="9001" y="1813559"/>
                </a:lnTo>
                <a:lnTo>
                  <a:pt x="3333" y="1818251"/>
                </a:lnTo>
                <a:lnTo>
                  <a:pt x="238" y="1824799"/>
                </a:lnTo>
                <a:lnTo>
                  <a:pt x="0" y="1832205"/>
                </a:lnTo>
                <a:lnTo>
                  <a:pt x="2905" y="1839467"/>
                </a:lnTo>
                <a:lnTo>
                  <a:pt x="66913" y="1950889"/>
                </a:lnTo>
                <a:lnTo>
                  <a:pt x="66913" y="1944623"/>
                </a:lnTo>
                <a:lnTo>
                  <a:pt x="69961" y="1944623"/>
                </a:lnTo>
                <a:lnTo>
                  <a:pt x="69961" y="1933955"/>
                </a:lnTo>
                <a:lnTo>
                  <a:pt x="85963" y="1906045"/>
                </a:lnTo>
                <a:close/>
              </a:path>
              <a:path w="171450" h="1983104">
                <a:moveTo>
                  <a:pt x="105013" y="1872818"/>
                </a:moveTo>
                <a:lnTo>
                  <a:pt x="105013" y="0"/>
                </a:lnTo>
                <a:lnTo>
                  <a:pt x="66913" y="0"/>
                </a:lnTo>
                <a:lnTo>
                  <a:pt x="66913" y="1872818"/>
                </a:lnTo>
                <a:lnTo>
                  <a:pt x="85963" y="1906045"/>
                </a:lnTo>
                <a:lnTo>
                  <a:pt x="105013" y="1872818"/>
                </a:lnTo>
                <a:close/>
              </a:path>
              <a:path w="171450" h="1983104">
                <a:moveTo>
                  <a:pt x="105013" y="1948863"/>
                </a:moveTo>
                <a:lnTo>
                  <a:pt x="105013" y="1944623"/>
                </a:lnTo>
                <a:lnTo>
                  <a:pt x="66913" y="1944623"/>
                </a:lnTo>
                <a:lnTo>
                  <a:pt x="66913" y="1950889"/>
                </a:lnTo>
                <a:lnTo>
                  <a:pt x="85201" y="1982723"/>
                </a:lnTo>
                <a:lnTo>
                  <a:pt x="105013" y="1948863"/>
                </a:lnTo>
                <a:close/>
              </a:path>
              <a:path w="171450" h="1983104">
                <a:moveTo>
                  <a:pt x="101965" y="1933955"/>
                </a:moveTo>
                <a:lnTo>
                  <a:pt x="85963" y="1906045"/>
                </a:lnTo>
                <a:lnTo>
                  <a:pt x="69961" y="1933955"/>
                </a:lnTo>
                <a:lnTo>
                  <a:pt x="101965" y="1933955"/>
                </a:lnTo>
                <a:close/>
              </a:path>
              <a:path w="171450" h="1983104">
                <a:moveTo>
                  <a:pt x="101965" y="1944623"/>
                </a:moveTo>
                <a:lnTo>
                  <a:pt x="101965" y="1933955"/>
                </a:lnTo>
                <a:lnTo>
                  <a:pt x="69961" y="1933955"/>
                </a:lnTo>
                <a:lnTo>
                  <a:pt x="69961" y="1944623"/>
                </a:lnTo>
                <a:lnTo>
                  <a:pt x="101965" y="1944623"/>
                </a:lnTo>
                <a:close/>
              </a:path>
              <a:path w="171450" h="1983104">
                <a:moveTo>
                  <a:pt x="171068" y="1832205"/>
                </a:moveTo>
                <a:lnTo>
                  <a:pt x="170545" y="1824799"/>
                </a:lnTo>
                <a:lnTo>
                  <a:pt x="167735" y="1818251"/>
                </a:lnTo>
                <a:lnTo>
                  <a:pt x="162925" y="1813559"/>
                </a:lnTo>
                <a:lnTo>
                  <a:pt x="155638" y="1810654"/>
                </a:lnTo>
                <a:lnTo>
                  <a:pt x="148066" y="1810892"/>
                </a:lnTo>
                <a:lnTo>
                  <a:pt x="141065" y="1813988"/>
                </a:lnTo>
                <a:lnTo>
                  <a:pt x="135493" y="1819655"/>
                </a:lnTo>
                <a:lnTo>
                  <a:pt x="85963" y="1906045"/>
                </a:lnTo>
                <a:lnTo>
                  <a:pt x="101965" y="1933955"/>
                </a:lnTo>
                <a:lnTo>
                  <a:pt x="101965" y="1944623"/>
                </a:lnTo>
                <a:lnTo>
                  <a:pt x="105013" y="1944623"/>
                </a:lnTo>
                <a:lnTo>
                  <a:pt x="105013" y="1948863"/>
                </a:lnTo>
                <a:lnTo>
                  <a:pt x="169021" y="1839467"/>
                </a:lnTo>
                <a:lnTo>
                  <a:pt x="171068" y="183220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7470668" y="1110995"/>
            <a:ext cx="171450" cy="2286000"/>
          </a:xfrm>
          <a:custGeom>
            <a:avLst/>
            <a:gdLst/>
            <a:ahLst/>
            <a:cxnLst/>
            <a:rect l="l" t="t" r="r" b="b"/>
            <a:pathLst>
              <a:path w="171450" h="2286000">
                <a:moveTo>
                  <a:pt x="171068" y="150518"/>
                </a:moveTo>
                <a:lnTo>
                  <a:pt x="169021" y="143255"/>
                </a:lnTo>
                <a:lnTo>
                  <a:pt x="85201" y="0"/>
                </a:lnTo>
                <a:lnTo>
                  <a:pt x="2905" y="143255"/>
                </a:lnTo>
                <a:lnTo>
                  <a:pt x="0" y="150518"/>
                </a:lnTo>
                <a:lnTo>
                  <a:pt x="238" y="157924"/>
                </a:lnTo>
                <a:lnTo>
                  <a:pt x="3333" y="164472"/>
                </a:lnTo>
                <a:lnTo>
                  <a:pt x="9001" y="169163"/>
                </a:lnTo>
                <a:lnTo>
                  <a:pt x="16287" y="171211"/>
                </a:lnTo>
                <a:lnTo>
                  <a:pt x="23860" y="170687"/>
                </a:lnTo>
                <a:lnTo>
                  <a:pt x="30860" y="167878"/>
                </a:lnTo>
                <a:lnTo>
                  <a:pt x="36433" y="163067"/>
                </a:lnTo>
                <a:lnTo>
                  <a:pt x="66913" y="109905"/>
                </a:lnTo>
                <a:lnTo>
                  <a:pt x="66913" y="38099"/>
                </a:lnTo>
                <a:lnTo>
                  <a:pt x="105013" y="38099"/>
                </a:lnTo>
                <a:lnTo>
                  <a:pt x="105013" y="109905"/>
                </a:lnTo>
                <a:lnTo>
                  <a:pt x="135493" y="163067"/>
                </a:lnTo>
                <a:lnTo>
                  <a:pt x="141065" y="167878"/>
                </a:lnTo>
                <a:lnTo>
                  <a:pt x="148066" y="170687"/>
                </a:lnTo>
                <a:lnTo>
                  <a:pt x="155638" y="171211"/>
                </a:lnTo>
                <a:lnTo>
                  <a:pt x="162925" y="169163"/>
                </a:lnTo>
                <a:lnTo>
                  <a:pt x="167735" y="164472"/>
                </a:lnTo>
                <a:lnTo>
                  <a:pt x="170545" y="157924"/>
                </a:lnTo>
                <a:lnTo>
                  <a:pt x="171068" y="150518"/>
                </a:lnTo>
                <a:close/>
              </a:path>
              <a:path w="171450" h="2286000">
                <a:moveTo>
                  <a:pt x="105013" y="109905"/>
                </a:moveTo>
                <a:lnTo>
                  <a:pt x="105013" y="38099"/>
                </a:lnTo>
                <a:lnTo>
                  <a:pt x="66913" y="38099"/>
                </a:lnTo>
                <a:lnTo>
                  <a:pt x="66913" y="109905"/>
                </a:lnTo>
                <a:lnTo>
                  <a:pt x="69961" y="104588"/>
                </a:lnTo>
                <a:lnTo>
                  <a:pt x="69961" y="48767"/>
                </a:lnTo>
                <a:lnTo>
                  <a:pt x="101965" y="48767"/>
                </a:lnTo>
                <a:lnTo>
                  <a:pt x="101965" y="104588"/>
                </a:lnTo>
                <a:lnTo>
                  <a:pt x="105013" y="109905"/>
                </a:lnTo>
                <a:close/>
              </a:path>
              <a:path w="171450" h="2286000">
                <a:moveTo>
                  <a:pt x="105013" y="2285999"/>
                </a:moveTo>
                <a:lnTo>
                  <a:pt x="105013" y="109905"/>
                </a:lnTo>
                <a:lnTo>
                  <a:pt x="85963" y="76678"/>
                </a:lnTo>
                <a:lnTo>
                  <a:pt x="66913" y="109905"/>
                </a:lnTo>
                <a:lnTo>
                  <a:pt x="66913" y="2285999"/>
                </a:lnTo>
                <a:lnTo>
                  <a:pt x="105013" y="2285999"/>
                </a:lnTo>
                <a:close/>
              </a:path>
              <a:path w="171450" h="2286000">
                <a:moveTo>
                  <a:pt x="101965" y="48767"/>
                </a:moveTo>
                <a:lnTo>
                  <a:pt x="69961" y="48767"/>
                </a:lnTo>
                <a:lnTo>
                  <a:pt x="85963" y="76678"/>
                </a:lnTo>
                <a:lnTo>
                  <a:pt x="101965" y="48767"/>
                </a:lnTo>
                <a:close/>
              </a:path>
              <a:path w="171450" h="2286000">
                <a:moveTo>
                  <a:pt x="85963" y="76678"/>
                </a:moveTo>
                <a:lnTo>
                  <a:pt x="69961" y="48767"/>
                </a:lnTo>
                <a:lnTo>
                  <a:pt x="69961" y="104588"/>
                </a:lnTo>
                <a:lnTo>
                  <a:pt x="85963" y="76678"/>
                </a:lnTo>
                <a:close/>
              </a:path>
              <a:path w="171450" h="2286000">
                <a:moveTo>
                  <a:pt x="101965" y="104588"/>
                </a:moveTo>
                <a:lnTo>
                  <a:pt x="101965" y="48767"/>
                </a:lnTo>
                <a:lnTo>
                  <a:pt x="85963" y="76678"/>
                </a:lnTo>
                <a:lnTo>
                  <a:pt x="101965" y="104588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 txBox="1"/>
          <p:nvPr/>
        </p:nvSpPr>
        <p:spPr>
          <a:xfrm>
            <a:off x="7407538" y="3594606"/>
            <a:ext cx="2023110" cy="607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h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=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6</a:t>
            </a:r>
            <a:r>
              <a:rPr dirty="0" sz="4000" spc="-6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00FF"/>
                </a:solidFill>
                <a:latin typeface="Tahoma"/>
                <a:cs typeface="Tahoma"/>
              </a:rPr>
              <a:t>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7" name="object 19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80"/>
              </a:lnSpc>
            </a:pPr>
            <a:fld id="{81D60167-4931-47E6-BA6A-407CBD079E47}" type="slidenum">
              <a:rPr dirty="0" spc="-5"/>
              <a:t>69</a:t>
            </a:fld>
          </a:p>
        </p:txBody>
      </p:sp>
      <p:sp>
        <p:nvSpPr>
          <p:cNvPr id="196" name="object 196"/>
          <p:cNvSpPr txBox="1"/>
          <p:nvPr/>
        </p:nvSpPr>
        <p:spPr>
          <a:xfrm>
            <a:off x="3826140" y="2721862"/>
            <a:ext cx="3198495" cy="994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830"/>
              </a:lnSpc>
            </a:pPr>
            <a:r>
              <a:rPr dirty="0" sz="6600" b="1">
                <a:solidFill>
                  <a:srgbClr val="00FF00"/>
                </a:solidFill>
                <a:latin typeface="Tahoma"/>
                <a:cs typeface="Tahoma"/>
              </a:rPr>
              <a:t>Fc </a:t>
            </a:r>
            <a:r>
              <a:rPr dirty="0" sz="6600" b="1">
                <a:solidFill>
                  <a:srgbClr val="00FF00"/>
                </a:solidFill>
                <a:latin typeface="Tahoma"/>
                <a:cs typeface="Tahoma"/>
              </a:rPr>
              <a:t>=</a:t>
            </a:r>
            <a:r>
              <a:rPr dirty="0" sz="6600" spc="-114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6600" spc="-5" b="1">
                <a:solidFill>
                  <a:srgbClr val="00FF00"/>
                </a:solidFill>
                <a:latin typeface="Tahoma"/>
                <a:cs typeface="Tahoma"/>
              </a:rPr>
              <a:t>12</a:t>
            </a:r>
            <a:endParaRPr sz="6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184270" y="348995"/>
            <a:ext cx="3200400" cy="6858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algn="r" marR="9525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93269" y="348995"/>
            <a:ext cx="38862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184270" y="348995"/>
            <a:ext cx="3200400" cy="685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242060" y="501395"/>
            <a:ext cx="149860" cy="208915"/>
          </a:xfrm>
          <a:custGeom>
            <a:avLst/>
            <a:gdLst/>
            <a:ahLst/>
            <a:cxnLst/>
            <a:rect l="l" t="t" r="r" b="b"/>
            <a:pathLst>
              <a:path w="149859" h="208915">
                <a:moveTo>
                  <a:pt x="0" y="0"/>
                </a:moveTo>
                <a:lnTo>
                  <a:pt x="0" y="208787"/>
                </a:lnTo>
                <a:lnTo>
                  <a:pt x="149859" y="208787"/>
                </a:lnTo>
                <a:lnTo>
                  <a:pt x="14985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391919" y="68427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40" h="0">
                <a:moveTo>
                  <a:pt x="0" y="0"/>
                </a:moveTo>
                <a:lnTo>
                  <a:pt x="231140" y="0"/>
                </a:lnTo>
              </a:path>
            </a:pathLst>
          </a:custGeom>
          <a:ln w="51815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241941" y="501395"/>
            <a:ext cx="381000" cy="208915"/>
          </a:xfrm>
          <a:custGeom>
            <a:avLst/>
            <a:gdLst/>
            <a:ahLst/>
            <a:cxnLst/>
            <a:rect l="l" t="t" r="r" b="b"/>
            <a:pathLst>
              <a:path w="381000" h="208915">
                <a:moveTo>
                  <a:pt x="0" y="0"/>
                </a:moveTo>
                <a:lnTo>
                  <a:pt x="37480" y="0"/>
                </a:lnTo>
                <a:lnTo>
                  <a:pt x="74675" y="0"/>
                </a:lnTo>
                <a:lnTo>
                  <a:pt x="111871" y="0"/>
                </a:lnTo>
                <a:lnTo>
                  <a:pt x="149351" y="0"/>
                </a:lnTo>
                <a:lnTo>
                  <a:pt x="149351" y="39743"/>
                </a:lnTo>
                <a:lnTo>
                  <a:pt x="149351" y="79057"/>
                </a:lnTo>
                <a:lnTo>
                  <a:pt x="149351" y="118086"/>
                </a:lnTo>
                <a:lnTo>
                  <a:pt x="149351" y="156971"/>
                </a:lnTo>
                <a:lnTo>
                  <a:pt x="195242" y="156971"/>
                </a:lnTo>
                <a:lnTo>
                  <a:pt x="241424" y="156971"/>
                </a:lnTo>
                <a:lnTo>
                  <a:pt x="287826" y="156971"/>
                </a:lnTo>
                <a:lnTo>
                  <a:pt x="334375" y="156971"/>
                </a:lnTo>
                <a:lnTo>
                  <a:pt x="380996" y="156971"/>
                </a:lnTo>
                <a:lnTo>
                  <a:pt x="380996" y="170426"/>
                </a:lnTo>
                <a:lnTo>
                  <a:pt x="380996" y="183451"/>
                </a:lnTo>
                <a:lnTo>
                  <a:pt x="380996" y="196191"/>
                </a:lnTo>
                <a:lnTo>
                  <a:pt x="380996" y="208787"/>
                </a:lnTo>
                <a:lnTo>
                  <a:pt x="326702" y="208787"/>
                </a:lnTo>
                <a:lnTo>
                  <a:pt x="0" y="208787"/>
                </a:lnTo>
                <a:lnTo>
                  <a:pt x="0" y="156448"/>
                </a:lnTo>
                <a:lnTo>
                  <a:pt x="0" y="104393"/>
                </a:lnTo>
                <a:lnTo>
                  <a:pt x="0" y="52339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221739" y="979931"/>
            <a:ext cx="148590" cy="207645"/>
          </a:xfrm>
          <a:custGeom>
            <a:avLst/>
            <a:gdLst/>
            <a:ahLst/>
            <a:cxnLst/>
            <a:rect l="l" t="t" r="r" b="b"/>
            <a:pathLst>
              <a:path w="148590" h="207644">
                <a:moveTo>
                  <a:pt x="0" y="0"/>
                </a:moveTo>
                <a:lnTo>
                  <a:pt x="0" y="207263"/>
                </a:lnTo>
                <a:lnTo>
                  <a:pt x="148590" y="207263"/>
                </a:lnTo>
                <a:lnTo>
                  <a:pt x="1485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70330" y="1002030"/>
            <a:ext cx="250190" cy="0"/>
          </a:xfrm>
          <a:custGeom>
            <a:avLst/>
            <a:gdLst/>
            <a:ahLst/>
            <a:cxnLst/>
            <a:rect l="l" t="t" r="r" b="b"/>
            <a:pathLst>
              <a:path w="250190" h="0">
                <a:moveTo>
                  <a:pt x="0" y="0"/>
                </a:moveTo>
                <a:lnTo>
                  <a:pt x="250190" y="0"/>
                </a:lnTo>
              </a:path>
            </a:pathLst>
          </a:custGeom>
          <a:ln w="44195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369957" y="107899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 h="0">
                <a:moveTo>
                  <a:pt x="0" y="0"/>
                </a:moveTo>
                <a:lnTo>
                  <a:pt x="231644" y="0"/>
                </a:lnTo>
              </a:path>
            </a:pathLst>
          </a:custGeom>
          <a:ln w="4267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369957" y="1163573"/>
            <a:ext cx="257810" cy="0"/>
          </a:xfrm>
          <a:custGeom>
            <a:avLst/>
            <a:gdLst/>
            <a:ahLst/>
            <a:cxnLst/>
            <a:rect l="l" t="t" r="r" b="b"/>
            <a:pathLst>
              <a:path w="257810" h="0">
                <a:moveTo>
                  <a:pt x="0" y="0"/>
                </a:moveTo>
                <a:lnTo>
                  <a:pt x="257552" y="0"/>
                </a:lnTo>
              </a:path>
            </a:pathLst>
          </a:custGeom>
          <a:ln w="472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22129" y="979931"/>
            <a:ext cx="405765" cy="207645"/>
          </a:xfrm>
          <a:custGeom>
            <a:avLst/>
            <a:gdLst/>
            <a:ahLst/>
            <a:cxnLst/>
            <a:rect l="l" t="t" r="r" b="b"/>
            <a:pathLst>
              <a:path w="405764" h="207644">
                <a:moveTo>
                  <a:pt x="0" y="0"/>
                </a:moveTo>
                <a:lnTo>
                  <a:pt x="0" y="0"/>
                </a:lnTo>
                <a:lnTo>
                  <a:pt x="248601" y="0"/>
                </a:lnTo>
                <a:lnTo>
                  <a:pt x="298321" y="0"/>
                </a:lnTo>
                <a:lnTo>
                  <a:pt x="348041" y="0"/>
                </a:lnTo>
                <a:lnTo>
                  <a:pt x="397760" y="0"/>
                </a:lnTo>
                <a:lnTo>
                  <a:pt x="397760" y="11191"/>
                </a:lnTo>
                <a:lnTo>
                  <a:pt x="397760" y="22097"/>
                </a:lnTo>
                <a:lnTo>
                  <a:pt x="397760" y="33004"/>
                </a:lnTo>
                <a:lnTo>
                  <a:pt x="397760" y="44195"/>
                </a:lnTo>
                <a:lnTo>
                  <a:pt x="348212" y="44195"/>
                </a:lnTo>
                <a:lnTo>
                  <a:pt x="298372" y="44195"/>
                </a:lnTo>
                <a:lnTo>
                  <a:pt x="248313" y="44195"/>
                </a:lnTo>
                <a:lnTo>
                  <a:pt x="198107" y="44195"/>
                </a:lnTo>
                <a:lnTo>
                  <a:pt x="147827" y="44195"/>
                </a:lnTo>
                <a:lnTo>
                  <a:pt x="147827" y="52220"/>
                </a:lnTo>
                <a:lnTo>
                  <a:pt x="147827" y="60388"/>
                </a:lnTo>
                <a:lnTo>
                  <a:pt x="147827" y="68841"/>
                </a:lnTo>
                <a:lnTo>
                  <a:pt x="147827" y="77723"/>
                </a:lnTo>
                <a:lnTo>
                  <a:pt x="194449" y="77723"/>
                </a:lnTo>
                <a:lnTo>
                  <a:pt x="240998" y="77723"/>
                </a:lnTo>
                <a:lnTo>
                  <a:pt x="287400" y="77723"/>
                </a:lnTo>
                <a:lnTo>
                  <a:pt x="333582" y="77723"/>
                </a:lnTo>
                <a:lnTo>
                  <a:pt x="379472" y="77723"/>
                </a:lnTo>
                <a:lnTo>
                  <a:pt x="379472" y="88034"/>
                </a:lnTo>
                <a:lnTo>
                  <a:pt x="379472" y="98488"/>
                </a:lnTo>
                <a:lnTo>
                  <a:pt x="379472" y="109227"/>
                </a:lnTo>
                <a:lnTo>
                  <a:pt x="379472" y="120395"/>
                </a:lnTo>
                <a:lnTo>
                  <a:pt x="333582" y="120395"/>
                </a:lnTo>
                <a:lnTo>
                  <a:pt x="287400" y="120395"/>
                </a:lnTo>
                <a:lnTo>
                  <a:pt x="240998" y="120395"/>
                </a:lnTo>
                <a:lnTo>
                  <a:pt x="194449" y="120395"/>
                </a:lnTo>
                <a:lnTo>
                  <a:pt x="147827" y="120395"/>
                </a:lnTo>
                <a:lnTo>
                  <a:pt x="147827" y="130659"/>
                </a:lnTo>
                <a:lnTo>
                  <a:pt x="147827" y="140779"/>
                </a:lnTo>
                <a:lnTo>
                  <a:pt x="147827" y="150614"/>
                </a:lnTo>
                <a:lnTo>
                  <a:pt x="147827" y="160019"/>
                </a:lnTo>
                <a:lnTo>
                  <a:pt x="199777" y="160019"/>
                </a:lnTo>
                <a:lnTo>
                  <a:pt x="251434" y="160019"/>
                </a:lnTo>
                <a:lnTo>
                  <a:pt x="302871" y="160019"/>
                </a:lnTo>
                <a:lnTo>
                  <a:pt x="354162" y="160019"/>
                </a:lnTo>
                <a:lnTo>
                  <a:pt x="405380" y="160019"/>
                </a:lnTo>
                <a:lnTo>
                  <a:pt x="405380" y="172331"/>
                </a:lnTo>
                <a:lnTo>
                  <a:pt x="405380" y="184213"/>
                </a:lnTo>
                <a:lnTo>
                  <a:pt x="405380" y="195810"/>
                </a:lnTo>
                <a:lnTo>
                  <a:pt x="405380" y="207263"/>
                </a:lnTo>
                <a:lnTo>
                  <a:pt x="354521" y="207263"/>
                </a:lnTo>
                <a:lnTo>
                  <a:pt x="303679" y="207263"/>
                </a:lnTo>
                <a:lnTo>
                  <a:pt x="252873" y="207263"/>
                </a:lnTo>
                <a:lnTo>
                  <a:pt x="202120" y="207263"/>
                </a:lnTo>
                <a:lnTo>
                  <a:pt x="151438" y="207263"/>
                </a:lnTo>
                <a:lnTo>
                  <a:pt x="100845" y="207263"/>
                </a:lnTo>
                <a:lnTo>
                  <a:pt x="50360" y="207263"/>
                </a:lnTo>
                <a:lnTo>
                  <a:pt x="0" y="207263"/>
                </a:lnTo>
                <a:lnTo>
                  <a:pt x="0" y="155590"/>
                </a:lnTo>
                <a:lnTo>
                  <a:pt x="0" y="103631"/>
                </a:lnTo>
                <a:lnTo>
                  <a:pt x="0" y="5167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156597" y="1937003"/>
            <a:ext cx="521334" cy="207645"/>
          </a:xfrm>
          <a:custGeom>
            <a:avLst/>
            <a:gdLst/>
            <a:ahLst/>
            <a:cxnLst/>
            <a:rect l="l" t="t" r="r" b="b"/>
            <a:pathLst>
              <a:path w="521335" h="207644">
                <a:moveTo>
                  <a:pt x="521204" y="0"/>
                </a:moveTo>
                <a:lnTo>
                  <a:pt x="370328" y="0"/>
                </a:lnTo>
                <a:lnTo>
                  <a:pt x="317563" y="74675"/>
                </a:lnTo>
                <a:lnTo>
                  <a:pt x="263651" y="149351"/>
                </a:lnTo>
                <a:lnTo>
                  <a:pt x="155447" y="0"/>
                </a:lnTo>
                <a:lnTo>
                  <a:pt x="0" y="0"/>
                </a:lnTo>
                <a:lnTo>
                  <a:pt x="181355" y="207263"/>
                </a:lnTo>
                <a:lnTo>
                  <a:pt x="342899" y="207263"/>
                </a:lnTo>
                <a:lnTo>
                  <a:pt x="5212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156597" y="1937003"/>
            <a:ext cx="521334" cy="207645"/>
          </a:xfrm>
          <a:custGeom>
            <a:avLst/>
            <a:gdLst/>
            <a:ahLst/>
            <a:cxnLst/>
            <a:rect l="l" t="t" r="r" b="b"/>
            <a:pathLst>
              <a:path w="521335" h="207644">
                <a:moveTo>
                  <a:pt x="0" y="0"/>
                </a:moveTo>
                <a:lnTo>
                  <a:pt x="38861" y="0"/>
                </a:lnTo>
                <a:lnTo>
                  <a:pt x="77723" y="0"/>
                </a:lnTo>
                <a:lnTo>
                  <a:pt x="116585" y="0"/>
                </a:lnTo>
                <a:lnTo>
                  <a:pt x="155447" y="0"/>
                </a:lnTo>
                <a:lnTo>
                  <a:pt x="182641" y="37480"/>
                </a:lnTo>
                <a:lnTo>
                  <a:pt x="209549" y="74675"/>
                </a:lnTo>
                <a:lnTo>
                  <a:pt x="236458" y="111871"/>
                </a:lnTo>
                <a:lnTo>
                  <a:pt x="263651" y="149351"/>
                </a:lnTo>
                <a:lnTo>
                  <a:pt x="290822" y="111871"/>
                </a:lnTo>
                <a:lnTo>
                  <a:pt x="317563" y="74675"/>
                </a:lnTo>
                <a:lnTo>
                  <a:pt x="344017" y="37480"/>
                </a:lnTo>
                <a:lnTo>
                  <a:pt x="370328" y="0"/>
                </a:lnTo>
                <a:lnTo>
                  <a:pt x="408047" y="0"/>
                </a:lnTo>
                <a:lnTo>
                  <a:pt x="445766" y="0"/>
                </a:lnTo>
                <a:lnTo>
                  <a:pt x="483485" y="0"/>
                </a:lnTo>
                <a:lnTo>
                  <a:pt x="521204" y="0"/>
                </a:lnTo>
                <a:lnTo>
                  <a:pt x="485543" y="41306"/>
                </a:lnTo>
                <a:lnTo>
                  <a:pt x="449881" y="82832"/>
                </a:lnTo>
                <a:lnTo>
                  <a:pt x="414220" y="124431"/>
                </a:lnTo>
                <a:lnTo>
                  <a:pt x="378560" y="165957"/>
                </a:lnTo>
                <a:lnTo>
                  <a:pt x="342899" y="207263"/>
                </a:lnTo>
                <a:lnTo>
                  <a:pt x="302871" y="207263"/>
                </a:lnTo>
                <a:lnTo>
                  <a:pt x="262699" y="207263"/>
                </a:lnTo>
                <a:lnTo>
                  <a:pt x="222242" y="207263"/>
                </a:lnTo>
                <a:lnTo>
                  <a:pt x="181355" y="207263"/>
                </a:lnTo>
                <a:lnTo>
                  <a:pt x="145523" y="165957"/>
                </a:lnTo>
                <a:lnTo>
                  <a:pt x="109398" y="124431"/>
                </a:lnTo>
                <a:lnTo>
                  <a:pt x="73054" y="82832"/>
                </a:lnTo>
                <a:lnTo>
                  <a:pt x="36563" y="41306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339477" y="2414016"/>
            <a:ext cx="149860" cy="208915"/>
          </a:xfrm>
          <a:custGeom>
            <a:avLst/>
            <a:gdLst/>
            <a:ahLst/>
            <a:cxnLst/>
            <a:rect l="l" t="t" r="r" b="b"/>
            <a:pathLst>
              <a:path w="149859" h="208914">
                <a:moveTo>
                  <a:pt x="0" y="0"/>
                </a:moveTo>
                <a:lnTo>
                  <a:pt x="149351" y="0"/>
                </a:lnTo>
                <a:lnTo>
                  <a:pt x="149351" y="208787"/>
                </a:lnTo>
                <a:lnTo>
                  <a:pt x="0" y="208787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339477" y="2414016"/>
            <a:ext cx="149860" cy="208915"/>
          </a:xfrm>
          <a:custGeom>
            <a:avLst/>
            <a:gdLst/>
            <a:ahLst/>
            <a:cxnLst/>
            <a:rect l="l" t="t" r="r" b="b"/>
            <a:pathLst>
              <a:path w="149859" h="208914">
                <a:moveTo>
                  <a:pt x="0" y="0"/>
                </a:moveTo>
                <a:lnTo>
                  <a:pt x="37480" y="0"/>
                </a:lnTo>
                <a:lnTo>
                  <a:pt x="74675" y="0"/>
                </a:lnTo>
                <a:lnTo>
                  <a:pt x="111871" y="0"/>
                </a:lnTo>
                <a:lnTo>
                  <a:pt x="149351" y="0"/>
                </a:lnTo>
                <a:lnTo>
                  <a:pt x="149351" y="52339"/>
                </a:lnTo>
                <a:lnTo>
                  <a:pt x="149351" y="104393"/>
                </a:lnTo>
                <a:lnTo>
                  <a:pt x="149351" y="156448"/>
                </a:lnTo>
                <a:lnTo>
                  <a:pt x="149351" y="208787"/>
                </a:lnTo>
                <a:lnTo>
                  <a:pt x="111871" y="208787"/>
                </a:lnTo>
                <a:lnTo>
                  <a:pt x="74675" y="208787"/>
                </a:lnTo>
                <a:lnTo>
                  <a:pt x="37480" y="208787"/>
                </a:lnTo>
                <a:lnTo>
                  <a:pt x="0" y="208787"/>
                </a:lnTo>
                <a:lnTo>
                  <a:pt x="0" y="156448"/>
                </a:lnTo>
                <a:lnTo>
                  <a:pt x="0" y="104393"/>
                </a:lnTo>
                <a:lnTo>
                  <a:pt x="0" y="52339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221739" y="2892551"/>
            <a:ext cx="148590" cy="207645"/>
          </a:xfrm>
          <a:custGeom>
            <a:avLst/>
            <a:gdLst/>
            <a:ahLst/>
            <a:cxnLst/>
            <a:rect l="l" t="t" r="r" b="b"/>
            <a:pathLst>
              <a:path w="148590" h="207644">
                <a:moveTo>
                  <a:pt x="0" y="0"/>
                </a:moveTo>
                <a:lnTo>
                  <a:pt x="0" y="207263"/>
                </a:lnTo>
                <a:lnTo>
                  <a:pt x="148590" y="207263"/>
                </a:lnTo>
                <a:lnTo>
                  <a:pt x="1485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370330" y="2914650"/>
            <a:ext cx="250190" cy="0"/>
          </a:xfrm>
          <a:custGeom>
            <a:avLst/>
            <a:gdLst/>
            <a:ahLst/>
            <a:cxnLst/>
            <a:rect l="l" t="t" r="r" b="b"/>
            <a:pathLst>
              <a:path w="250190" h="0">
                <a:moveTo>
                  <a:pt x="0" y="0"/>
                </a:moveTo>
                <a:lnTo>
                  <a:pt x="250190" y="0"/>
                </a:lnTo>
              </a:path>
            </a:pathLst>
          </a:custGeom>
          <a:ln w="44195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369957" y="2990850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 h="0">
                <a:moveTo>
                  <a:pt x="0" y="0"/>
                </a:moveTo>
                <a:lnTo>
                  <a:pt x="231644" y="0"/>
                </a:lnTo>
              </a:path>
            </a:pathLst>
          </a:custGeom>
          <a:ln w="41147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369957" y="3076194"/>
            <a:ext cx="257810" cy="0"/>
          </a:xfrm>
          <a:custGeom>
            <a:avLst/>
            <a:gdLst/>
            <a:ahLst/>
            <a:cxnLst/>
            <a:rect l="l" t="t" r="r" b="b"/>
            <a:pathLst>
              <a:path w="257810" h="0">
                <a:moveTo>
                  <a:pt x="0" y="0"/>
                </a:moveTo>
                <a:lnTo>
                  <a:pt x="257552" y="0"/>
                </a:lnTo>
              </a:path>
            </a:pathLst>
          </a:custGeom>
          <a:ln w="472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222129" y="2892551"/>
            <a:ext cx="405765" cy="207645"/>
          </a:xfrm>
          <a:custGeom>
            <a:avLst/>
            <a:gdLst/>
            <a:ahLst/>
            <a:cxnLst/>
            <a:rect l="l" t="t" r="r" b="b"/>
            <a:pathLst>
              <a:path w="405764" h="207644">
                <a:moveTo>
                  <a:pt x="0" y="0"/>
                </a:moveTo>
                <a:lnTo>
                  <a:pt x="0" y="0"/>
                </a:lnTo>
                <a:lnTo>
                  <a:pt x="397760" y="0"/>
                </a:lnTo>
                <a:lnTo>
                  <a:pt x="397760" y="10548"/>
                </a:lnTo>
                <a:lnTo>
                  <a:pt x="397760" y="21526"/>
                </a:lnTo>
                <a:lnTo>
                  <a:pt x="397760" y="32789"/>
                </a:lnTo>
                <a:lnTo>
                  <a:pt x="397760" y="44195"/>
                </a:lnTo>
                <a:lnTo>
                  <a:pt x="348212" y="44195"/>
                </a:lnTo>
                <a:lnTo>
                  <a:pt x="298372" y="44195"/>
                </a:lnTo>
                <a:lnTo>
                  <a:pt x="248313" y="44195"/>
                </a:lnTo>
                <a:lnTo>
                  <a:pt x="198107" y="44195"/>
                </a:lnTo>
                <a:lnTo>
                  <a:pt x="147827" y="44195"/>
                </a:lnTo>
                <a:lnTo>
                  <a:pt x="147827" y="52220"/>
                </a:lnTo>
                <a:lnTo>
                  <a:pt x="147827" y="60388"/>
                </a:lnTo>
                <a:lnTo>
                  <a:pt x="147827" y="68841"/>
                </a:lnTo>
                <a:lnTo>
                  <a:pt x="147827" y="77723"/>
                </a:lnTo>
                <a:lnTo>
                  <a:pt x="194449" y="77723"/>
                </a:lnTo>
                <a:lnTo>
                  <a:pt x="240998" y="77723"/>
                </a:lnTo>
                <a:lnTo>
                  <a:pt x="287400" y="77723"/>
                </a:lnTo>
                <a:lnTo>
                  <a:pt x="333582" y="77723"/>
                </a:lnTo>
                <a:lnTo>
                  <a:pt x="379472" y="77723"/>
                </a:lnTo>
                <a:lnTo>
                  <a:pt x="379472" y="88010"/>
                </a:lnTo>
                <a:lnTo>
                  <a:pt x="379472" y="98297"/>
                </a:lnTo>
                <a:lnTo>
                  <a:pt x="379472" y="108584"/>
                </a:lnTo>
                <a:lnTo>
                  <a:pt x="379472" y="118871"/>
                </a:lnTo>
                <a:lnTo>
                  <a:pt x="333582" y="118871"/>
                </a:lnTo>
                <a:lnTo>
                  <a:pt x="287400" y="118871"/>
                </a:lnTo>
                <a:lnTo>
                  <a:pt x="240998" y="118871"/>
                </a:lnTo>
                <a:lnTo>
                  <a:pt x="194449" y="118871"/>
                </a:lnTo>
                <a:lnTo>
                  <a:pt x="147827" y="118871"/>
                </a:lnTo>
                <a:lnTo>
                  <a:pt x="147827" y="129158"/>
                </a:lnTo>
                <a:lnTo>
                  <a:pt x="147827" y="139445"/>
                </a:lnTo>
                <a:lnTo>
                  <a:pt x="147827" y="149732"/>
                </a:lnTo>
                <a:lnTo>
                  <a:pt x="147827" y="160019"/>
                </a:lnTo>
                <a:lnTo>
                  <a:pt x="199777" y="160019"/>
                </a:lnTo>
                <a:lnTo>
                  <a:pt x="251434" y="160019"/>
                </a:lnTo>
                <a:lnTo>
                  <a:pt x="302871" y="160019"/>
                </a:lnTo>
                <a:lnTo>
                  <a:pt x="354162" y="160019"/>
                </a:lnTo>
                <a:lnTo>
                  <a:pt x="405380" y="160019"/>
                </a:lnTo>
                <a:lnTo>
                  <a:pt x="405380" y="172331"/>
                </a:lnTo>
                <a:lnTo>
                  <a:pt x="405380" y="184213"/>
                </a:lnTo>
                <a:lnTo>
                  <a:pt x="405380" y="195810"/>
                </a:lnTo>
                <a:lnTo>
                  <a:pt x="405380" y="207263"/>
                </a:lnTo>
                <a:lnTo>
                  <a:pt x="354521" y="207263"/>
                </a:lnTo>
                <a:lnTo>
                  <a:pt x="0" y="207263"/>
                </a:lnTo>
                <a:lnTo>
                  <a:pt x="0" y="155590"/>
                </a:lnTo>
                <a:lnTo>
                  <a:pt x="0" y="103631"/>
                </a:lnTo>
                <a:lnTo>
                  <a:pt x="0" y="5167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243330" y="3849623"/>
            <a:ext cx="149860" cy="207645"/>
          </a:xfrm>
          <a:custGeom>
            <a:avLst/>
            <a:gdLst/>
            <a:ahLst/>
            <a:cxnLst/>
            <a:rect l="l" t="t" r="r" b="b"/>
            <a:pathLst>
              <a:path w="149859" h="207645">
                <a:moveTo>
                  <a:pt x="0" y="0"/>
                </a:moveTo>
                <a:lnTo>
                  <a:pt x="0" y="207263"/>
                </a:lnTo>
                <a:lnTo>
                  <a:pt x="149859" y="207263"/>
                </a:lnTo>
                <a:lnTo>
                  <a:pt x="14985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93189" y="387172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69" h="0">
                <a:moveTo>
                  <a:pt x="0" y="0"/>
                </a:moveTo>
                <a:lnTo>
                  <a:pt x="217169" y="0"/>
                </a:lnTo>
              </a:path>
            </a:pathLst>
          </a:custGeom>
          <a:ln w="44195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92817" y="3951732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 h="0">
                <a:moveTo>
                  <a:pt x="0" y="0"/>
                </a:moveTo>
                <a:lnTo>
                  <a:pt x="185924" y="0"/>
                </a:lnTo>
              </a:path>
            </a:pathLst>
          </a:custGeom>
          <a:ln w="4267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243465" y="3849623"/>
            <a:ext cx="367665" cy="207645"/>
          </a:xfrm>
          <a:custGeom>
            <a:avLst/>
            <a:gdLst/>
            <a:ahLst/>
            <a:cxnLst/>
            <a:rect l="l" t="t" r="r" b="b"/>
            <a:pathLst>
              <a:path w="367665" h="207645">
                <a:moveTo>
                  <a:pt x="0" y="0"/>
                </a:moveTo>
                <a:lnTo>
                  <a:pt x="0" y="0"/>
                </a:lnTo>
                <a:lnTo>
                  <a:pt x="367280" y="0"/>
                </a:lnTo>
                <a:lnTo>
                  <a:pt x="367280" y="11191"/>
                </a:lnTo>
                <a:lnTo>
                  <a:pt x="367280" y="22097"/>
                </a:lnTo>
                <a:lnTo>
                  <a:pt x="367280" y="33004"/>
                </a:lnTo>
                <a:lnTo>
                  <a:pt x="367280" y="44195"/>
                </a:lnTo>
                <a:lnTo>
                  <a:pt x="312441" y="44195"/>
                </a:lnTo>
                <a:lnTo>
                  <a:pt x="257744" y="44195"/>
                </a:lnTo>
                <a:lnTo>
                  <a:pt x="203334" y="44195"/>
                </a:lnTo>
                <a:lnTo>
                  <a:pt x="149351" y="44195"/>
                </a:lnTo>
                <a:lnTo>
                  <a:pt x="149351" y="53339"/>
                </a:lnTo>
                <a:lnTo>
                  <a:pt x="149351" y="62483"/>
                </a:lnTo>
                <a:lnTo>
                  <a:pt x="149351" y="71627"/>
                </a:lnTo>
                <a:lnTo>
                  <a:pt x="149351" y="80771"/>
                </a:lnTo>
                <a:lnTo>
                  <a:pt x="195333" y="80771"/>
                </a:lnTo>
                <a:lnTo>
                  <a:pt x="241744" y="80771"/>
                </a:lnTo>
                <a:lnTo>
                  <a:pt x="288439" y="80771"/>
                </a:lnTo>
                <a:lnTo>
                  <a:pt x="335276" y="80771"/>
                </a:lnTo>
                <a:lnTo>
                  <a:pt x="335276" y="91082"/>
                </a:lnTo>
                <a:lnTo>
                  <a:pt x="335276" y="101536"/>
                </a:lnTo>
                <a:lnTo>
                  <a:pt x="335276" y="112275"/>
                </a:lnTo>
                <a:lnTo>
                  <a:pt x="335276" y="123443"/>
                </a:lnTo>
                <a:lnTo>
                  <a:pt x="288439" y="123443"/>
                </a:lnTo>
                <a:lnTo>
                  <a:pt x="241744" y="123443"/>
                </a:lnTo>
                <a:lnTo>
                  <a:pt x="195333" y="123443"/>
                </a:lnTo>
                <a:lnTo>
                  <a:pt x="149351" y="123443"/>
                </a:lnTo>
                <a:lnTo>
                  <a:pt x="149351" y="144256"/>
                </a:lnTo>
                <a:lnTo>
                  <a:pt x="149351" y="165353"/>
                </a:lnTo>
                <a:lnTo>
                  <a:pt x="149351" y="186451"/>
                </a:lnTo>
                <a:lnTo>
                  <a:pt x="149351" y="207263"/>
                </a:lnTo>
                <a:lnTo>
                  <a:pt x="111656" y="207263"/>
                </a:lnTo>
                <a:lnTo>
                  <a:pt x="74104" y="207263"/>
                </a:lnTo>
                <a:lnTo>
                  <a:pt x="36837" y="207263"/>
                </a:lnTo>
                <a:lnTo>
                  <a:pt x="0" y="207263"/>
                </a:lnTo>
                <a:lnTo>
                  <a:pt x="0" y="155590"/>
                </a:lnTo>
                <a:lnTo>
                  <a:pt x="0" y="103631"/>
                </a:lnTo>
                <a:lnTo>
                  <a:pt x="0" y="5167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21739" y="4326635"/>
            <a:ext cx="148590" cy="208915"/>
          </a:xfrm>
          <a:custGeom>
            <a:avLst/>
            <a:gdLst/>
            <a:ahLst/>
            <a:cxnLst/>
            <a:rect l="l" t="t" r="r" b="b"/>
            <a:pathLst>
              <a:path w="148590" h="208914">
                <a:moveTo>
                  <a:pt x="0" y="0"/>
                </a:moveTo>
                <a:lnTo>
                  <a:pt x="0" y="208787"/>
                </a:lnTo>
                <a:lnTo>
                  <a:pt x="148590" y="208787"/>
                </a:lnTo>
                <a:lnTo>
                  <a:pt x="1485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70330" y="4348733"/>
            <a:ext cx="250190" cy="0"/>
          </a:xfrm>
          <a:custGeom>
            <a:avLst/>
            <a:gdLst/>
            <a:ahLst/>
            <a:cxnLst/>
            <a:rect l="l" t="t" r="r" b="b"/>
            <a:pathLst>
              <a:path w="250190" h="0">
                <a:moveTo>
                  <a:pt x="0" y="0"/>
                </a:moveTo>
                <a:lnTo>
                  <a:pt x="250190" y="0"/>
                </a:lnTo>
              </a:path>
            </a:pathLst>
          </a:custGeom>
          <a:ln w="44195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69957" y="4425695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 h="0">
                <a:moveTo>
                  <a:pt x="0" y="0"/>
                </a:moveTo>
                <a:lnTo>
                  <a:pt x="231644" y="0"/>
                </a:lnTo>
              </a:path>
            </a:pathLst>
          </a:custGeom>
          <a:ln w="4267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69957" y="4511801"/>
            <a:ext cx="257810" cy="0"/>
          </a:xfrm>
          <a:custGeom>
            <a:avLst/>
            <a:gdLst/>
            <a:ahLst/>
            <a:cxnLst/>
            <a:rect l="l" t="t" r="r" b="b"/>
            <a:pathLst>
              <a:path w="257810" h="0">
                <a:moveTo>
                  <a:pt x="0" y="0"/>
                </a:moveTo>
                <a:lnTo>
                  <a:pt x="257552" y="0"/>
                </a:lnTo>
              </a:path>
            </a:pathLst>
          </a:custGeom>
          <a:ln w="4724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222129" y="4326635"/>
            <a:ext cx="405765" cy="208915"/>
          </a:xfrm>
          <a:custGeom>
            <a:avLst/>
            <a:gdLst/>
            <a:ahLst/>
            <a:cxnLst/>
            <a:rect l="l" t="t" r="r" b="b"/>
            <a:pathLst>
              <a:path w="405764" h="208914">
                <a:moveTo>
                  <a:pt x="0" y="0"/>
                </a:moveTo>
                <a:lnTo>
                  <a:pt x="0" y="0"/>
                </a:lnTo>
                <a:lnTo>
                  <a:pt x="397760" y="0"/>
                </a:lnTo>
                <a:lnTo>
                  <a:pt x="397760" y="11406"/>
                </a:lnTo>
                <a:lnTo>
                  <a:pt x="397760" y="22669"/>
                </a:lnTo>
                <a:lnTo>
                  <a:pt x="397760" y="33647"/>
                </a:lnTo>
                <a:lnTo>
                  <a:pt x="397760" y="44195"/>
                </a:lnTo>
                <a:lnTo>
                  <a:pt x="348212" y="44195"/>
                </a:lnTo>
                <a:lnTo>
                  <a:pt x="298372" y="44195"/>
                </a:lnTo>
                <a:lnTo>
                  <a:pt x="248313" y="44195"/>
                </a:lnTo>
                <a:lnTo>
                  <a:pt x="198107" y="44195"/>
                </a:lnTo>
                <a:lnTo>
                  <a:pt x="147827" y="44195"/>
                </a:lnTo>
                <a:lnTo>
                  <a:pt x="147827" y="53078"/>
                </a:lnTo>
                <a:lnTo>
                  <a:pt x="147827" y="61531"/>
                </a:lnTo>
                <a:lnTo>
                  <a:pt x="147827" y="69699"/>
                </a:lnTo>
                <a:lnTo>
                  <a:pt x="147827" y="77723"/>
                </a:lnTo>
                <a:lnTo>
                  <a:pt x="194449" y="77723"/>
                </a:lnTo>
                <a:lnTo>
                  <a:pt x="240998" y="77723"/>
                </a:lnTo>
                <a:lnTo>
                  <a:pt x="287400" y="77723"/>
                </a:lnTo>
                <a:lnTo>
                  <a:pt x="333582" y="77723"/>
                </a:lnTo>
                <a:lnTo>
                  <a:pt x="379472" y="77723"/>
                </a:lnTo>
                <a:lnTo>
                  <a:pt x="379472" y="88249"/>
                </a:lnTo>
                <a:lnTo>
                  <a:pt x="379472" y="99059"/>
                </a:lnTo>
                <a:lnTo>
                  <a:pt x="379472" y="109870"/>
                </a:lnTo>
                <a:lnTo>
                  <a:pt x="379472" y="120395"/>
                </a:lnTo>
                <a:lnTo>
                  <a:pt x="147827" y="120395"/>
                </a:lnTo>
                <a:lnTo>
                  <a:pt x="147827" y="130682"/>
                </a:lnTo>
                <a:lnTo>
                  <a:pt x="147827" y="140969"/>
                </a:lnTo>
                <a:lnTo>
                  <a:pt x="147827" y="151256"/>
                </a:lnTo>
                <a:lnTo>
                  <a:pt x="147827" y="161543"/>
                </a:lnTo>
                <a:lnTo>
                  <a:pt x="199777" y="161543"/>
                </a:lnTo>
                <a:lnTo>
                  <a:pt x="251434" y="161543"/>
                </a:lnTo>
                <a:lnTo>
                  <a:pt x="302871" y="161543"/>
                </a:lnTo>
                <a:lnTo>
                  <a:pt x="354162" y="161543"/>
                </a:lnTo>
                <a:lnTo>
                  <a:pt x="405380" y="161543"/>
                </a:lnTo>
                <a:lnTo>
                  <a:pt x="405380" y="172997"/>
                </a:lnTo>
                <a:lnTo>
                  <a:pt x="405380" y="184594"/>
                </a:lnTo>
                <a:lnTo>
                  <a:pt x="405380" y="196476"/>
                </a:lnTo>
                <a:lnTo>
                  <a:pt x="405380" y="208787"/>
                </a:lnTo>
                <a:lnTo>
                  <a:pt x="354521" y="208787"/>
                </a:lnTo>
                <a:lnTo>
                  <a:pt x="0" y="208787"/>
                </a:lnTo>
                <a:lnTo>
                  <a:pt x="0" y="156448"/>
                </a:lnTo>
                <a:lnTo>
                  <a:pt x="0" y="104393"/>
                </a:lnTo>
                <a:lnTo>
                  <a:pt x="0" y="52339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205365" y="4805171"/>
            <a:ext cx="474345" cy="207645"/>
          </a:xfrm>
          <a:custGeom>
            <a:avLst/>
            <a:gdLst/>
            <a:ahLst/>
            <a:cxnLst/>
            <a:rect l="l" t="t" r="r" b="b"/>
            <a:pathLst>
              <a:path w="474344" h="207645">
                <a:moveTo>
                  <a:pt x="434336" y="57911"/>
                </a:moveTo>
                <a:lnTo>
                  <a:pt x="413000" y="22859"/>
                </a:lnTo>
                <a:lnTo>
                  <a:pt x="370995" y="7429"/>
                </a:lnTo>
                <a:lnTo>
                  <a:pt x="308989" y="1142"/>
                </a:lnTo>
                <a:lnTo>
                  <a:pt x="249364" y="8"/>
                </a:lnTo>
                <a:lnTo>
                  <a:pt x="0" y="0"/>
                </a:lnTo>
                <a:lnTo>
                  <a:pt x="0" y="207263"/>
                </a:lnTo>
                <a:lnTo>
                  <a:pt x="149351" y="207263"/>
                </a:lnTo>
                <a:lnTo>
                  <a:pt x="149351" y="41147"/>
                </a:lnTo>
                <a:lnTo>
                  <a:pt x="214883" y="41147"/>
                </a:lnTo>
                <a:lnTo>
                  <a:pt x="261818" y="44362"/>
                </a:lnTo>
                <a:lnTo>
                  <a:pt x="284987" y="56387"/>
                </a:lnTo>
                <a:lnTo>
                  <a:pt x="284987" y="190437"/>
                </a:lnTo>
                <a:lnTo>
                  <a:pt x="286011" y="191261"/>
                </a:lnTo>
                <a:lnTo>
                  <a:pt x="306323" y="207263"/>
                </a:lnTo>
                <a:lnTo>
                  <a:pt x="318515" y="207263"/>
                </a:lnTo>
                <a:lnTo>
                  <a:pt x="318515" y="115823"/>
                </a:lnTo>
                <a:lnTo>
                  <a:pt x="334540" y="114419"/>
                </a:lnTo>
                <a:lnTo>
                  <a:pt x="384568" y="103584"/>
                </a:lnTo>
                <a:lnTo>
                  <a:pt x="425335" y="80629"/>
                </a:lnTo>
                <a:lnTo>
                  <a:pt x="433432" y="65865"/>
                </a:lnTo>
                <a:lnTo>
                  <a:pt x="434336" y="57911"/>
                </a:lnTo>
                <a:close/>
              </a:path>
              <a:path w="474344" h="207645">
                <a:moveTo>
                  <a:pt x="284987" y="190437"/>
                </a:moveTo>
                <a:lnTo>
                  <a:pt x="284987" y="67055"/>
                </a:lnTo>
                <a:lnTo>
                  <a:pt x="281939" y="71627"/>
                </a:lnTo>
                <a:lnTo>
                  <a:pt x="269747" y="77723"/>
                </a:lnTo>
                <a:lnTo>
                  <a:pt x="262127" y="80771"/>
                </a:lnTo>
                <a:lnTo>
                  <a:pt x="251459" y="80771"/>
                </a:lnTo>
                <a:lnTo>
                  <a:pt x="238648" y="81891"/>
                </a:lnTo>
                <a:lnTo>
                  <a:pt x="227837" y="82867"/>
                </a:lnTo>
                <a:lnTo>
                  <a:pt x="219313" y="83558"/>
                </a:lnTo>
                <a:lnTo>
                  <a:pt x="213359" y="83819"/>
                </a:lnTo>
                <a:lnTo>
                  <a:pt x="149351" y="83819"/>
                </a:lnTo>
                <a:lnTo>
                  <a:pt x="149351" y="123443"/>
                </a:lnTo>
                <a:lnTo>
                  <a:pt x="163067" y="123443"/>
                </a:lnTo>
                <a:lnTo>
                  <a:pt x="173069" y="123729"/>
                </a:lnTo>
                <a:lnTo>
                  <a:pt x="212216" y="133921"/>
                </a:lnTo>
                <a:lnTo>
                  <a:pt x="266128" y="175259"/>
                </a:lnTo>
                <a:lnTo>
                  <a:pt x="284987" y="190437"/>
                </a:lnTo>
                <a:close/>
              </a:path>
              <a:path w="474344" h="207645">
                <a:moveTo>
                  <a:pt x="473960" y="207263"/>
                </a:moveTo>
                <a:lnTo>
                  <a:pt x="455911" y="192404"/>
                </a:lnTo>
                <a:lnTo>
                  <a:pt x="420382" y="162686"/>
                </a:lnTo>
                <a:lnTo>
                  <a:pt x="402332" y="147827"/>
                </a:lnTo>
                <a:lnTo>
                  <a:pt x="397760" y="144779"/>
                </a:lnTo>
                <a:lnTo>
                  <a:pt x="391664" y="140207"/>
                </a:lnTo>
                <a:lnTo>
                  <a:pt x="380996" y="134111"/>
                </a:lnTo>
                <a:lnTo>
                  <a:pt x="373543" y="130087"/>
                </a:lnTo>
                <a:lnTo>
                  <a:pt x="367090" y="127063"/>
                </a:lnTo>
                <a:lnTo>
                  <a:pt x="361494" y="124896"/>
                </a:lnTo>
                <a:lnTo>
                  <a:pt x="356612" y="123443"/>
                </a:lnTo>
                <a:lnTo>
                  <a:pt x="350016" y="121396"/>
                </a:lnTo>
                <a:lnTo>
                  <a:pt x="341563" y="119633"/>
                </a:lnTo>
                <a:lnTo>
                  <a:pt x="331111" y="117871"/>
                </a:lnTo>
                <a:lnTo>
                  <a:pt x="318515" y="115823"/>
                </a:lnTo>
                <a:lnTo>
                  <a:pt x="318515" y="207263"/>
                </a:lnTo>
                <a:lnTo>
                  <a:pt x="473960" y="20726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354717" y="4846320"/>
            <a:ext cx="135890" cy="43180"/>
          </a:xfrm>
          <a:custGeom>
            <a:avLst/>
            <a:gdLst/>
            <a:ahLst/>
            <a:cxnLst/>
            <a:rect l="l" t="t" r="r" b="b"/>
            <a:pathLst>
              <a:path w="135890" h="43179">
                <a:moveTo>
                  <a:pt x="0" y="0"/>
                </a:moveTo>
                <a:lnTo>
                  <a:pt x="0" y="10525"/>
                </a:lnTo>
                <a:lnTo>
                  <a:pt x="0" y="21335"/>
                </a:lnTo>
                <a:lnTo>
                  <a:pt x="0" y="32146"/>
                </a:lnTo>
                <a:lnTo>
                  <a:pt x="0" y="42671"/>
                </a:lnTo>
                <a:lnTo>
                  <a:pt x="16001" y="42671"/>
                </a:lnTo>
                <a:lnTo>
                  <a:pt x="32003" y="42671"/>
                </a:lnTo>
                <a:lnTo>
                  <a:pt x="48005" y="42671"/>
                </a:lnTo>
                <a:lnTo>
                  <a:pt x="64007" y="42671"/>
                </a:lnTo>
                <a:lnTo>
                  <a:pt x="69961" y="42410"/>
                </a:lnTo>
                <a:lnTo>
                  <a:pt x="78485" y="41719"/>
                </a:lnTo>
                <a:lnTo>
                  <a:pt x="89296" y="40743"/>
                </a:lnTo>
                <a:lnTo>
                  <a:pt x="102107" y="39623"/>
                </a:lnTo>
                <a:lnTo>
                  <a:pt x="112775" y="39623"/>
                </a:lnTo>
                <a:lnTo>
                  <a:pt x="120395" y="36575"/>
                </a:lnTo>
                <a:lnTo>
                  <a:pt x="126491" y="33527"/>
                </a:lnTo>
                <a:lnTo>
                  <a:pt x="132587" y="30479"/>
                </a:lnTo>
                <a:lnTo>
                  <a:pt x="135635" y="25907"/>
                </a:lnTo>
                <a:lnTo>
                  <a:pt x="135635" y="21335"/>
                </a:lnTo>
                <a:lnTo>
                  <a:pt x="135635" y="15239"/>
                </a:lnTo>
                <a:lnTo>
                  <a:pt x="100012" y="1333"/>
                </a:lnTo>
                <a:lnTo>
                  <a:pt x="65531" y="0"/>
                </a:lnTo>
                <a:lnTo>
                  <a:pt x="49506" y="0"/>
                </a:lnTo>
                <a:lnTo>
                  <a:pt x="33337" y="0"/>
                </a:lnTo>
                <a:lnTo>
                  <a:pt x="16883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205365" y="4805171"/>
            <a:ext cx="474345" cy="207645"/>
          </a:xfrm>
          <a:custGeom>
            <a:avLst/>
            <a:gdLst/>
            <a:ahLst/>
            <a:cxnLst/>
            <a:rect l="l" t="t" r="r" b="b"/>
            <a:pathLst>
              <a:path w="474344" h="207645">
                <a:moveTo>
                  <a:pt x="0" y="0"/>
                </a:moveTo>
                <a:lnTo>
                  <a:pt x="0" y="0"/>
                </a:lnTo>
                <a:lnTo>
                  <a:pt x="248411" y="0"/>
                </a:lnTo>
                <a:lnTo>
                  <a:pt x="280701" y="285"/>
                </a:lnTo>
                <a:lnTo>
                  <a:pt x="333277" y="2571"/>
                </a:lnTo>
                <a:lnTo>
                  <a:pt x="386711" y="11429"/>
                </a:lnTo>
                <a:lnTo>
                  <a:pt x="422121" y="30908"/>
                </a:lnTo>
                <a:lnTo>
                  <a:pt x="434336" y="57911"/>
                </a:lnTo>
                <a:lnTo>
                  <a:pt x="433432" y="65865"/>
                </a:lnTo>
                <a:lnTo>
                  <a:pt x="397379" y="98678"/>
                </a:lnTo>
                <a:lnTo>
                  <a:pt x="360303" y="110466"/>
                </a:lnTo>
                <a:lnTo>
                  <a:pt x="318515" y="115823"/>
                </a:lnTo>
                <a:lnTo>
                  <a:pt x="331111" y="117871"/>
                </a:lnTo>
                <a:lnTo>
                  <a:pt x="341563" y="119633"/>
                </a:lnTo>
                <a:lnTo>
                  <a:pt x="350016" y="121396"/>
                </a:lnTo>
                <a:lnTo>
                  <a:pt x="356612" y="123443"/>
                </a:lnTo>
                <a:lnTo>
                  <a:pt x="361494" y="124896"/>
                </a:lnTo>
                <a:lnTo>
                  <a:pt x="397760" y="144779"/>
                </a:lnTo>
                <a:lnTo>
                  <a:pt x="402332" y="147827"/>
                </a:lnTo>
                <a:lnTo>
                  <a:pt x="420382" y="162686"/>
                </a:lnTo>
                <a:lnTo>
                  <a:pt x="438146" y="177545"/>
                </a:lnTo>
                <a:lnTo>
                  <a:pt x="455911" y="192404"/>
                </a:lnTo>
                <a:lnTo>
                  <a:pt x="473960" y="207263"/>
                </a:lnTo>
                <a:lnTo>
                  <a:pt x="431908" y="207263"/>
                </a:lnTo>
                <a:lnTo>
                  <a:pt x="390141" y="207263"/>
                </a:lnTo>
                <a:lnTo>
                  <a:pt x="348375" y="207263"/>
                </a:lnTo>
                <a:lnTo>
                  <a:pt x="306323" y="207263"/>
                </a:lnTo>
                <a:lnTo>
                  <a:pt x="286011" y="191261"/>
                </a:lnTo>
                <a:lnTo>
                  <a:pt x="266128" y="175259"/>
                </a:lnTo>
                <a:lnTo>
                  <a:pt x="246530" y="159257"/>
                </a:lnTo>
                <a:lnTo>
                  <a:pt x="227075" y="143255"/>
                </a:lnTo>
                <a:lnTo>
                  <a:pt x="219360" y="138088"/>
                </a:lnTo>
                <a:lnTo>
                  <a:pt x="182498" y="124586"/>
                </a:lnTo>
                <a:lnTo>
                  <a:pt x="163067" y="123443"/>
                </a:lnTo>
                <a:lnTo>
                  <a:pt x="158495" y="123443"/>
                </a:lnTo>
                <a:lnTo>
                  <a:pt x="153923" y="123443"/>
                </a:lnTo>
                <a:lnTo>
                  <a:pt x="149351" y="123443"/>
                </a:lnTo>
                <a:lnTo>
                  <a:pt x="149351" y="144256"/>
                </a:lnTo>
                <a:lnTo>
                  <a:pt x="149351" y="165353"/>
                </a:lnTo>
                <a:lnTo>
                  <a:pt x="149351" y="186451"/>
                </a:lnTo>
                <a:lnTo>
                  <a:pt x="149351" y="207263"/>
                </a:lnTo>
                <a:lnTo>
                  <a:pt x="112514" y="207263"/>
                </a:lnTo>
                <a:lnTo>
                  <a:pt x="75247" y="207263"/>
                </a:lnTo>
                <a:lnTo>
                  <a:pt x="37695" y="207263"/>
                </a:lnTo>
                <a:lnTo>
                  <a:pt x="0" y="207263"/>
                </a:lnTo>
                <a:lnTo>
                  <a:pt x="0" y="155590"/>
                </a:lnTo>
                <a:lnTo>
                  <a:pt x="0" y="103631"/>
                </a:lnTo>
                <a:lnTo>
                  <a:pt x="0" y="5167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05365" y="5282183"/>
            <a:ext cx="474345" cy="208915"/>
          </a:xfrm>
          <a:custGeom>
            <a:avLst/>
            <a:gdLst/>
            <a:ahLst/>
            <a:cxnLst/>
            <a:rect l="l" t="t" r="r" b="b"/>
            <a:pathLst>
              <a:path w="474344" h="208914">
                <a:moveTo>
                  <a:pt x="434336" y="57911"/>
                </a:moveTo>
                <a:lnTo>
                  <a:pt x="413000" y="24383"/>
                </a:lnTo>
                <a:lnTo>
                  <a:pt x="370995" y="8310"/>
                </a:lnTo>
                <a:lnTo>
                  <a:pt x="333277" y="2571"/>
                </a:lnTo>
                <a:lnTo>
                  <a:pt x="280701" y="285"/>
                </a:lnTo>
                <a:lnTo>
                  <a:pt x="0" y="0"/>
                </a:lnTo>
                <a:lnTo>
                  <a:pt x="0" y="208787"/>
                </a:lnTo>
                <a:lnTo>
                  <a:pt x="149351" y="208787"/>
                </a:lnTo>
                <a:lnTo>
                  <a:pt x="149351" y="42671"/>
                </a:lnTo>
                <a:lnTo>
                  <a:pt x="214883" y="42671"/>
                </a:lnTo>
                <a:lnTo>
                  <a:pt x="261818" y="45243"/>
                </a:lnTo>
                <a:lnTo>
                  <a:pt x="284987" y="56387"/>
                </a:lnTo>
                <a:lnTo>
                  <a:pt x="284987" y="191961"/>
                </a:lnTo>
                <a:lnTo>
                  <a:pt x="286011" y="192785"/>
                </a:lnTo>
                <a:lnTo>
                  <a:pt x="306323" y="208787"/>
                </a:lnTo>
                <a:lnTo>
                  <a:pt x="318515" y="208787"/>
                </a:lnTo>
                <a:lnTo>
                  <a:pt x="318515" y="115823"/>
                </a:lnTo>
                <a:lnTo>
                  <a:pt x="334540" y="114419"/>
                </a:lnTo>
                <a:lnTo>
                  <a:pt x="384568" y="104251"/>
                </a:lnTo>
                <a:lnTo>
                  <a:pt x="425335" y="81486"/>
                </a:lnTo>
                <a:lnTo>
                  <a:pt x="433432" y="66532"/>
                </a:lnTo>
                <a:lnTo>
                  <a:pt x="434336" y="57911"/>
                </a:lnTo>
                <a:close/>
              </a:path>
              <a:path w="474344" h="208914">
                <a:moveTo>
                  <a:pt x="284987" y="191961"/>
                </a:moveTo>
                <a:lnTo>
                  <a:pt x="284987" y="67055"/>
                </a:lnTo>
                <a:lnTo>
                  <a:pt x="281939" y="71627"/>
                </a:lnTo>
                <a:lnTo>
                  <a:pt x="275843" y="74675"/>
                </a:lnTo>
                <a:lnTo>
                  <a:pt x="238648" y="83177"/>
                </a:lnTo>
                <a:lnTo>
                  <a:pt x="149351" y="83819"/>
                </a:lnTo>
                <a:lnTo>
                  <a:pt x="149351" y="123443"/>
                </a:lnTo>
                <a:lnTo>
                  <a:pt x="163067" y="123443"/>
                </a:lnTo>
                <a:lnTo>
                  <a:pt x="173069" y="123729"/>
                </a:lnTo>
                <a:lnTo>
                  <a:pt x="212216" y="134111"/>
                </a:lnTo>
                <a:lnTo>
                  <a:pt x="266128" y="176783"/>
                </a:lnTo>
                <a:lnTo>
                  <a:pt x="284987" y="191961"/>
                </a:lnTo>
                <a:close/>
              </a:path>
              <a:path w="474344" h="208914">
                <a:moveTo>
                  <a:pt x="473960" y="208787"/>
                </a:moveTo>
                <a:lnTo>
                  <a:pt x="438146" y="177736"/>
                </a:lnTo>
                <a:lnTo>
                  <a:pt x="402332" y="147827"/>
                </a:lnTo>
                <a:lnTo>
                  <a:pt x="397760" y="144779"/>
                </a:lnTo>
                <a:lnTo>
                  <a:pt x="391664" y="140207"/>
                </a:lnTo>
                <a:lnTo>
                  <a:pt x="380996" y="135635"/>
                </a:lnTo>
                <a:lnTo>
                  <a:pt x="373543" y="131373"/>
                </a:lnTo>
                <a:lnTo>
                  <a:pt x="367090" y="127825"/>
                </a:lnTo>
                <a:lnTo>
                  <a:pt x="361494" y="125134"/>
                </a:lnTo>
                <a:lnTo>
                  <a:pt x="356612" y="123443"/>
                </a:lnTo>
                <a:lnTo>
                  <a:pt x="350016" y="122039"/>
                </a:lnTo>
                <a:lnTo>
                  <a:pt x="341563" y="120205"/>
                </a:lnTo>
                <a:lnTo>
                  <a:pt x="331111" y="118086"/>
                </a:lnTo>
                <a:lnTo>
                  <a:pt x="318515" y="115823"/>
                </a:lnTo>
                <a:lnTo>
                  <a:pt x="318515" y="208787"/>
                </a:lnTo>
                <a:lnTo>
                  <a:pt x="473960" y="20878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54717" y="5324855"/>
            <a:ext cx="135890" cy="41275"/>
          </a:xfrm>
          <a:custGeom>
            <a:avLst/>
            <a:gdLst/>
            <a:ahLst/>
            <a:cxnLst/>
            <a:rect l="l" t="t" r="r" b="b"/>
            <a:pathLst>
              <a:path w="135890" h="41275">
                <a:moveTo>
                  <a:pt x="0" y="0"/>
                </a:moveTo>
                <a:lnTo>
                  <a:pt x="0" y="10286"/>
                </a:lnTo>
                <a:lnTo>
                  <a:pt x="0" y="20573"/>
                </a:lnTo>
                <a:lnTo>
                  <a:pt x="0" y="30860"/>
                </a:lnTo>
                <a:lnTo>
                  <a:pt x="0" y="41147"/>
                </a:lnTo>
                <a:lnTo>
                  <a:pt x="16001" y="41147"/>
                </a:lnTo>
                <a:lnTo>
                  <a:pt x="32003" y="41147"/>
                </a:lnTo>
                <a:lnTo>
                  <a:pt x="48005" y="41147"/>
                </a:lnTo>
                <a:lnTo>
                  <a:pt x="64007" y="41147"/>
                </a:lnTo>
                <a:lnTo>
                  <a:pt x="69961" y="41124"/>
                </a:lnTo>
                <a:lnTo>
                  <a:pt x="109561" y="38433"/>
                </a:lnTo>
                <a:lnTo>
                  <a:pt x="126491" y="32003"/>
                </a:lnTo>
                <a:lnTo>
                  <a:pt x="132587" y="28955"/>
                </a:lnTo>
                <a:lnTo>
                  <a:pt x="135635" y="24383"/>
                </a:lnTo>
                <a:lnTo>
                  <a:pt x="135635" y="19811"/>
                </a:lnTo>
                <a:lnTo>
                  <a:pt x="135635" y="13715"/>
                </a:lnTo>
                <a:lnTo>
                  <a:pt x="84415" y="285"/>
                </a:lnTo>
                <a:lnTo>
                  <a:pt x="65531" y="0"/>
                </a:lnTo>
                <a:lnTo>
                  <a:pt x="49506" y="0"/>
                </a:lnTo>
                <a:lnTo>
                  <a:pt x="33337" y="0"/>
                </a:lnTo>
                <a:lnTo>
                  <a:pt x="16883" y="0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205365" y="5282183"/>
            <a:ext cx="474345" cy="208915"/>
          </a:xfrm>
          <a:custGeom>
            <a:avLst/>
            <a:gdLst/>
            <a:ahLst/>
            <a:cxnLst/>
            <a:rect l="l" t="t" r="r" b="b"/>
            <a:pathLst>
              <a:path w="474344" h="208914">
                <a:moveTo>
                  <a:pt x="0" y="0"/>
                </a:moveTo>
                <a:lnTo>
                  <a:pt x="0" y="0"/>
                </a:lnTo>
                <a:lnTo>
                  <a:pt x="248411" y="0"/>
                </a:lnTo>
                <a:lnTo>
                  <a:pt x="280701" y="285"/>
                </a:lnTo>
                <a:lnTo>
                  <a:pt x="333277" y="2571"/>
                </a:lnTo>
                <a:lnTo>
                  <a:pt x="370995" y="8310"/>
                </a:lnTo>
                <a:lnTo>
                  <a:pt x="413000" y="24383"/>
                </a:lnTo>
                <a:lnTo>
                  <a:pt x="434336" y="57911"/>
                </a:lnTo>
                <a:lnTo>
                  <a:pt x="433432" y="66532"/>
                </a:lnTo>
                <a:lnTo>
                  <a:pt x="397379" y="99440"/>
                </a:lnTo>
                <a:lnTo>
                  <a:pt x="360303" y="110466"/>
                </a:lnTo>
                <a:lnTo>
                  <a:pt x="318515" y="115823"/>
                </a:lnTo>
                <a:lnTo>
                  <a:pt x="331111" y="118086"/>
                </a:lnTo>
                <a:lnTo>
                  <a:pt x="341563" y="120205"/>
                </a:lnTo>
                <a:lnTo>
                  <a:pt x="350016" y="122039"/>
                </a:lnTo>
                <a:lnTo>
                  <a:pt x="356612" y="123443"/>
                </a:lnTo>
                <a:lnTo>
                  <a:pt x="361494" y="125134"/>
                </a:lnTo>
                <a:lnTo>
                  <a:pt x="367090" y="127825"/>
                </a:lnTo>
                <a:lnTo>
                  <a:pt x="373543" y="131373"/>
                </a:lnTo>
                <a:lnTo>
                  <a:pt x="380996" y="135635"/>
                </a:lnTo>
                <a:lnTo>
                  <a:pt x="391664" y="140207"/>
                </a:lnTo>
                <a:lnTo>
                  <a:pt x="397760" y="144779"/>
                </a:lnTo>
                <a:lnTo>
                  <a:pt x="402332" y="147827"/>
                </a:lnTo>
                <a:lnTo>
                  <a:pt x="420382" y="162710"/>
                </a:lnTo>
                <a:lnTo>
                  <a:pt x="438146" y="177736"/>
                </a:lnTo>
                <a:lnTo>
                  <a:pt x="455911" y="193047"/>
                </a:lnTo>
                <a:lnTo>
                  <a:pt x="473960" y="208787"/>
                </a:lnTo>
                <a:lnTo>
                  <a:pt x="431908" y="208787"/>
                </a:lnTo>
                <a:lnTo>
                  <a:pt x="390141" y="208787"/>
                </a:lnTo>
                <a:lnTo>
                  <a:pt x="348375" y="208787"/>
                </a:lnTo>
                <a:lnTo>
                  <a:pt x="306323" y="208787"/>
                </a:lnTo>
                <a:lnTo>
                  <a:pt x="286011" y="192785"/>
                </a:lnTo>
                <a:lnTo>
                  <a:pt x="266128" y="176783"/>
                </a:lnTo>
                <a:lnTo>
                  <a:pt x="246530" y="160781"/>
                </a:lnTo>
                <a:lnTo>
                  <a:pt x="227075" y="144779"/>
                </a:lnTo>
                <a:lnTo>
                  <a:pt x="219360" y="138731"/>
                </a:lnTo>
                <a:lnTo>
                  <a:pt x="182498" y="124586"/>
                </a:lnTo>
                <a:lnTo>
                  <a:pt x="163067" y="123443"/>
                </a:lnTo>
                <a:lnTo>
                  <a:pt x="158495" y="123443"/>
                </a:lnTo>
                <a:lnTo>
                  <a:pt x="153923" y="123443"/>
                </a:lnTo>
                <a:lnTo>
                  <a:pt x="149351" y="123443"/>
                </a:lnTo>
                <a:lnTo>
                  <a:pt x="149351" y="144922"/>
                </a:lnTo>
                <a:lnTo>
                  <a:pt x="149351" y="166115"/>
                </a:lnTo>
                <a:lnTo>
                  <a:pt x="149351" y="187309"/>
                </a:lnTo>
                <a:lnTo>
                  <a:pt x="149351" y="208787"/>
                </a:lnTo>
                <a:lnTo>
                  <a:pt x="112514" y="208787"/>
                </a:lnTo>
                <a:lnTo>
                  <a:pt x="75247" y="208787"/>
                </a:lnTo>
                <a:lnTo>
                  <a:pt x="37695" y="208787"/>
                </a:lnTo>
                <a:lnTo>
                  <a:pt x="0" y="208787"/>
                </a:lnTo>
                <a:lnTo>
                  <a:pt x="0" y="156448"/>
                </a:lnTo>
                <a:lnTo>
                  <a:pt x="0" y="104393"/>
                </a:lnTo>
                <a:lnTo>
                  <a:pt x="0" y="52339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155073" y="5759195"/>
            <a:ext cx="524510" cy="208915"/>
          </a:xfrm>
          <a:custGeom>
            <a:avLst/>
            <a:gdLst/>
            <a:ahLst/>
            <a:cxnLst/>
            <a:rect l="l" t="t" r="r" b="b"/>
            <a:pathLst>
              <a:path w="524510" h="208914">
                <a:moveTo>
                  <a:pt x="524252" y="208787"/>
                </a:moveTo>
                <a:lnTo>
                  <a:pt x="344423" y="0"/>
                </a:lnTo>
                <a:lnTo>
                  <a:pt x="181355" y="0"/>
                </a:lnTo>
                <a:lnTo>
                  <a:pt x="145523" y="41903"/>
                </a:lnTo>
                <a:lnTo>
                  <a:pt x="0" y="208787"/>
                </a:lnTo>
                <a:lnTo>
                  <a:pt x="152399" y="208787"/>
                </a:lnTo>
                <a:lnTo>
                  <a:pt x="158114" y="199882"/>
                </a:lnTo>
                <a:lnTo>
                  <a:pt x="169544" y="182641"/>
                </a:lnTo>
                <a:lnTo>
                  <a:pt x="175259" y="173735"/>
                </a:lnTo>
                <a:lnTo>
                  <a:pt x="208787" y="173735"/>
                </a:lnTo>
                <a:lnTo>
                  <a:pt x="208787" y="129539"/>
                </a:lnTo>
                <a:lnTo>
                  <a:pt x="260603" y="54863"/>
                </a:lnTo>
                <a:lnTo>
                  <a:pt x="274081" y="73390"/>
                </a:lnTo>
                <a:lnTo>
                  <a:pt x="300466" y="111013"/>
                </a:lnTo>
                <a:lnTo>
                  <a:pt x="313943" y="129539"/>
                </a:lnTo>
                <a:lnTo>
                  <a:pt x="313943" y="173735"/>
                </a:lnTo>
                <a:lnTo>
                  <a:pt x="344423" y="173735"/>
                </a:lnTo>
                <a:lnTo>
                  <a:pt x="351020" y="182641"/>
                </a:lnTo>
                <a:lnTo>
                  <a:pt x="357187" y="191261"/>
                </a:lnTo>
                <a:lnTo>
                  <a:pt x="363069" y="199882"/>
                </a:lnTo>
                <a:lnTo>
                  <a:pt x="368807" y="208787"/>
                </a:lnTo>
                <a:lnTo>
                  <a:pt x="524252" y="208787"/>
                </a:lnTo>
                <a:close/>
              </a:path>
              <a:path w="524510" h="208914">
                <a:moveTo>
                  <a:pt x="313943" y="173735"/>
                </a:moveTo>
                <a:lnTo>
                  <a:pt x="313943" y="129539"/>
                </a:lnTo>
                <a:lnTo>
                  <a:pt x="208787" y="129539"/>
                </a:lnTo>
                <a:lnTo>
                  <a:pt x="208787" y="173735"/>
                </a:lnTo>
                <a:lnTo>
                  <a:pt x="313943" y="17373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363861" y="5814059"/>
            <a:ext cx="105410" cy="74930"/>
          </a:xfrm>
          <a:custGeom>
            <a:avLst/>
            <a:gdLst/>
            <a:ahLst/>
            <a:cxnLst/>
            <a:rect l="l" t="t" r="r" b="b"/>
            <a:pathLst>
              <a:path w="105409" h="74929">
                <a:moveTo>
                  <a:pt x="51815" y="0"/>
                </a:moveTo>
                <a:lnTo>
                  <a:pt x="39004" y="18526"/>
                </a:lnTo>
                <a:lnTo>
                  <a:pt x="25907" y="37337"/>
                </a:lnTo>
                <a:lnTo>
                  <a:pt x="12811" y="56149"/>
                </a:lnTo>
                <a:lnTo>
                  <a:pt x="0" y="74675"/>
                </a:lnTo>
                <a:lnTo>
                  <a:pt x="26288" y="74675"/>
                </a:lnTo>
                <a:lnTo>
                  <a:pt x="52577" y="74675"/>
                </a:lnTo>
                <a:lnTo>
                  <a:pt x="78866" y="74675"/>
                </a:lnTo>
                <a:lnTo>
                  <a:pt x="105155" y="74675"/>
                </a:lnTo>
                <a:lnTo>
                  <a:pt x="91678" y="56149"/>
                </a:lnTo>
                <a:lnTo>
                  <a:pt x="78485" y="37337"/>
                </a:lnTo>
                <a:lnTo>
                  <a:pt x="65293" y="18526"/>
                </a:lnTo>
                <a:lnTo>
                  <a:pt x="51815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155073" y="5759195"/>
            <a:ext cx="524510" cy="208915"/>
          </a:xfrm>
          <a:custGeom>
            <a:avLst/>
            <a:gdLst/>
            <a:ahLst/>
            <a:cxnLst/>
            <a:rect l="l" t="t" r="r" b="b"/>
            <a:pathLst>
              <a:path w="524510" h="208914">
                <a:moveTo>
                  <a:pt x="181355" y="0"/>
                </a:moveTo>
                <a:lnTo>
                  <a:pt x="222265" y="0"/>
                </a:lnTo>
                <a:lnTo>
                  <a:pt x="262889" y="0"/>
                </a:lnTo>
                <a:lnTo>
                  <a:pt x="303514" y="0"/>
                </a:lnTo>
                <a:lnTo>
                  <a:pt x="344423" y="0"/>
                </a:lnTo>
                <a:lnTo>
                  <a:pt x="380242" y="41903"/>
                </a:lnTo>
                <a:lnTo>
                  <a:pt x="416281" y="83588"/>
                </a:lnTo>
                <a:lnTo>
                  <a:pt x="452393" y="125199"/>
                </a:lnTo>
                <a:lnTo>
                  <a:pt x="488432" y="166884"/>
                </a:lnTo>
                <a:lnTo>
                  <a:pt x="524252" y="208787"/>
                </a:lnTo>
                <a:lnTo>
                  <a:pt x="485390" y="208787"/>
                </a:lnTo>
                <a:lnTo>
                  <a:pt x="446529" y="208787"/>
                </a:lnTo>
                <a:lnTo>
                  <a:pt x="407668" y="208787"/>
                </a:lnTo>
                <a:lnTo>
                  <a:pt x="368807" y="208787"/>
                </a:lnTo>
                <a:lnTo>
                  <a:pt x="363069" y="199882"/>
                </a:lnTo>
                <a:lnTo>
                  <a:pt x="357187" y="191261"/>
                </a:lnTo>
                <a:lnTo>
                  <a:pt x="351020" y="182641"/>
                </a:lnTo>
                <a:lnTo>
                  <a:pt x="344423" y="173735"/>
                </a:lnTo>
                <a:lnTo>
                  <a:pt x="302132" y="173735"/>
                </a:lnTo>
                <a:lnTo>
                  <a:pt x="259841" y="173735"/>
                </a:lnTo>
                <a:lnTo>
                  <a:pt x="217550" y="173735"/>
                </a:lnTo>
                <a:lnTo>
                  <a:pt x="175259" y="173735"/>
                </a:lnTo>
                <a:lnTo>
                  <a:pt x="169544" y="182641"/>
                </a:lnTo>
                <a:lnTo>
                  <a:pt x="163829" y="191261"/>
                </a:lnTo>
                <a:lnTo>
                  <a:pt x="158114" y="199882"/>
                </a:lnTo>
                <a:lnTo>
                  <a:pt x="152399" y="208787"/>
                </a:lnTo>
                <a:lnTo>
                  <a:pt x="114657" y="208787"/>
                </a:lnTo>
                <a:lnTo>
                  <a:pt x="76771" y="208787"/>
                </a:lnTo>
                <a:lnTo>
                  <a:pt x="38600" y="208787"/>
                </a:lnTo>
                <a:lnTo>
                  <a:pt x="0" y="208787"/>
                </a:lnTo>
                <a:lnTo>
                  <a:pt x="36563" y="166884"/>
                </a:lnTo>
                <a:lnTo>
                  <a:pt x="73054" y="125199"/>
                </a:lnTo>
                <a:lnTo>
                  <a:pt x="109398" y="83588"/>
                </a:lnTo>
                <a:lnTo>
                  <a:pt x="145523" y="41903"/>
                </a:lnTo>
                <a:lnTo>
                  <a:pt x="181355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88719" y="6243065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 h="0">
                <a:moveTo>
                  <a:pt x="0" y="0"/>
                </a:moveTo>
                <a:lnTo>
                  <a:pt x="151130" y="0"/>
                </a:lnTo>
              </a:path>
            </a:pathLst>
          </a:custGeom>
          <a:ln w="5029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339850" y="6217919"/>
            <a:ext cx="148590" cy="207645"/>
          </a:xfrm>
          <a:custGeom>
            <a:avLst/>
            <a:gdLst/>
            <a:ahLst/>
            <a:cxnLst/>
            <a:rect l="l" t="t" r="r" b="b"/>
            <a:pathLst>
              <a:path w="148590" h="207645">
                <a:moveTo>
                  <a:pt x="0" y="0"/>
                </a:moveTo>
                <a:lnTo>
                  <a:pt x="0" y="207263"/>
                </a:lnTo>
                <a:lnTo>
                  <a:pt x="148589" y="207263"/>
                </a:lnTo>
                <a:lnTo>
                  <a:pt x="14858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88439" y="6243065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 h="0">
                <a:moveTo>
                  <a:pt x="0" y="0"/>
                </a:moveTo>
                <a:lnTo>
                  <a:pt x="151129" y="0"/>
                </a:lnTo>
              </a:path>
            </a:pathLst>
          </a:custGeom>
          <a:ln w="5029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188601" y="6217919"/>
            <a:ext cx="451484" cy="207645"/>
          </a:xfrm>
          <a:custGeom>
            <a:avLst/>
            <a:gdLst/>
            <a:ahLst/>
            <a:cxnLst/>
            <a:rect l="l" t="t" r="r" b="b"/>
            <a:pathLst>
              <a:path w="451485" h="207645">
                <a:moveTo>
                  <a:pt x="0" y="0"/>
                </a:moveTo>
                <a:lnTo>
                  <a:pt x="0" y="0"/>
                </a:lnTo>
                <a:lnTo>
                  <a:pt x="451100" y="0"/>
                </a:lnTo>
                <a:lnTo>
                  <a:pt x="451100" y="12572"/>
                </a:lnTo>
                <a:lnTo>
                  <a:pt x="451100" y="25145"/>
                </a:lnTo>
                <a:lnTo>
                  <a:pt x="451100" y="37718"/>
                </a:lnTo>
                <a:lnTo>
                  <a:pt x="451100" y="50291"/>
                </a:lnTo>
                <a:lnTo>
                  <a:pt x="413381" y="50291"/>
                </a:lnTo>
                <a:lnTo>
                  <a:pt x="375663" y="50291"/>
                </a:lnTo>
                <a:lnTo>
                  <a:pt x="337945" y="50291"/>
                </a:lnTo>
                <a:lnTo>
                  <a:pt x="300227" y="50291"/>
                </a:lnTo>
                <a:lnTo>
                  <a:pt x="300227" y="90035"/>
                </a:lnTo>
                <a:lnTo>
                  <a:pt x="300227" y="129349"/>
                </a:lnTo>
                <a:lnTo>
                  <a:pt x="300227" y="168378"/>
                </a:lnTo>
                <a:lnTo>
                  <a:pt x="300227" y="207263"/>
                </a:lnTo>
                <a:lnTo>
                  <a:pt x="262747" y="207263"/>
                </a:lnTo>
                <a:lnTo>
                  <a:pt x="225551" y="207263"/>
                </a:lnTo>
                <a:lnTo>
                  <a:pt x="188356" y="207263"/>
                </a:lnTo>
                <a:lnTo>
                  <a:pt x="150875" y="207263"/>
                </a:lnTo>
                <a:lnTo>
                  <a:pt x="150875" y="168378"/>
                </a:lnTo>
                <a:lnTo>
                  <a:pt x="150875" y="129349"/>
                </a:lnTo>
                <a:lnTo>
                  <a:pt x="150875" y="90035"/>
                </a:lnTo>
                <a:lnTo>
                  <a:pt x="150875" y="50291"/>
                </a:lnTo>
                <a:lnTo>
                  <a:pt x="113156" y="50291"/>
                </a:lnTo>
                <a:lnTo>
                  <a:pt x="75437" y="50291"/>
                </a:lnTo>
                <a:lnTo>
                  <a:pt x="37718" y="50291"/>
                </a:lnTo>
                <a:lnTo>
                  <a:pt x="0" y="50291"/>
                </a:lnTo>
                <a:lnTo>
                  <a:pt x="0" y="37718"/>
                </a:lnTo>
                <a:lnTo>
                  <a:pt x="0" y="25145"/>
                </a:lnTo>
                <a:lnTo>
                  <a:pt x="0" y="12572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221739" y="6694931"/>
            <a:ext cx="148590" cy="207645"/>
          </a:xfrm>
          <a:custGeom>
            <a:avLst/>
            <a:gdLst/>
            <a:ahLst/>
            <a:cxnLst/>
            <a:rect l="l" t="t" r="r" b="b"/>
            <a:pathLst>
              <a:path w="148590" h="207645">
                <a:moveTo>
                  <a:pt x="0" y="0"/>
                </a:moveTo>
                <a:lnTo>
                  <a:pt x="0" y="207263"/>
                </a:lnTo>
                <a:lnTo>
                  <a:pt x="148590" y="207263"/>
                </a:lnTo>
                <a:lnTo>
                  <a:pt x="14859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370330" y="6717029"/>
            <a:ext cx="250190" cy="0"/>
          </a:xfrm>
          <a:custGeom>
            <a:avLst/>
            <a:gdLst/>
            <a:ahLst/>
            <a:cxnLst/>
            <a:rect l="l" t="t" r="r" b="b"/>
            <a:pathLst>
              <a:path w="250190" h="0">
                <a:moveTo>
                  <a:pt x="0" y="0"/>
                </a:moveTo>
                <a:lnTo>
                  <a:pt x="250190" y="0"/>
                </a:lnTo>
              </a:path>
            </a:pathLst>
          </a:custGeom>
          <a:ln w="44195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369957" y="679399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 h="0">
                <a:moveTo>
                  <a:pt x="0" y="0"/>
                </a:moveTo>
                <a:lnTo>
                  <a:pt x="231644" y="0"/>
                </a:lnTo>
              </a:path>
            </a:pathLst>
          </a:custGeom>
          <a:ln w="4267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369957" y="6879335"/>
            <a:ext cx="257810" cy="0"/>
          </a:xfrm>
          <a:custGeom>
            <a:avLst/>
            <a:gdLst/>
            <a:ahLst/>
            <a:cxnLst/>
            <a:rect l="l" t="t" r="r" b="b"/>
            <a:pathLst>
              <a:path w="257810" h="0">
                <a:moveTo>
                  <a:pt x="0" y="0"/>
                </a:moveTo>
                <a:lnTo>
                  <a:pt x="257552" y="0"/>
                </a:lnTo>
              </a:path>
            </a:pathLst>
          </a:custGeom>
          <a:ln w="45719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222129" y="6694931"/>
            <a:ext cx="405765" cy="207645"/>
          </a:xfrm>
          <a:custGeom>
            <a:avLst/>
            <a:gdLst/>
            <a:ahLst/>
            <a:cxnLst/>
            <a:rect l="l" t="t" r="r" b="b"/>
            <a:pathLst>
              <a:path w="405764" h="207645">
                <a:moveTo>
                  <a:pt x="0" y="0"/>
                </a:moveTo>
                <a:lnTo>
                  <a:pt x="0" y="0"/>
                </a:lnTo>
                <a:lnTo>
                  <a:pt x="397760" y="0"/>
                </a:lnTo>
                <a:lnTo>
                  <a:pt x="397760" y="11191"/>
                </a:lnTo>
                <a:lnTo>
                  <a:pt x="397760" y="22097"/>
                </a:lnTo>
                <a:lnTo>
                  <a:pt x="397760" y="33004"/>
                </a:lnTo>
                <a:lnTo>
                  <a:pt x="397760" y="44195"/>
                </a:lnTo>
                <a:lnTo>
                  <a:pt x="348212" y="44195"/>
                </a:lnTo>
                <a:lnTo>
                  <a:pt x="298372" y="44195"/>
                </a:lnTo>
                <a:lnTo>
                  <a:pt x="248313" y="44195"/>
                </a:lnTo>
                <a:lnTo>
                  <a:pt x="198107" y="44195"/>
                </a:lnTo>
                <a:lnTo>
                  <a:pt x="147827" y="44195"/>
                </a:lnTo>
                <a:lnTo>
                  <a:pt x="147827" y="52435"/>
                </a:lnTo>
                <a:lnTo>
                  <a:pt x="147827" y="60959"/>
                </a:lnTo>
                <a:lnTo>
                  <a:pt x="147827" y="69484"/>
                </a:lnTo>
                <a:lnTo>
                  <a:pt x="147827" y="77723"/>
                </a:lnTo>
                <a:lnTo>
                  <a:pt x="194449" y="77723"/>
                </a:lnTo>
                <a:lnTo>
                  <a:pt x="240998" y="77723"/>
                </a:lnTo>
                <a:lnTo>
                  <a:pt x="287400" y="77723"/>
                </a:lnTo>
                <a:lnTo>
                  <a:pt x="333582" y="77723"/>
                </a:lnTo>
                <a:lnTo>
                  <a:pt x="379472" y="77723"/>
                </a:lnTo>
                <a:lnTo>
                  <a:pt x="379472" y="88034"/>
                </a:lnTo>
                <a:lnTo>
                  <a:pt x="379472" y="98488"/>
                </a:lnTo>
                <a:lnTo>
                  <a:pt x="379472" y="109227"/>
                </a:lnTo>
                <a:lnTo>
                  <a:pt x="379472" y="120395"/>
                </a:lnTo>
                <a:lnTo>
                  <a:pt x="333582" y="120395"/>
                </a:lnTo>
                <a:lnTo>
                  <a:pt x="287400" y="120395"/>
                </a:lnTo>
                <a:lnTo>
                  <a:pt x="240998" y="120395"/>
                </a:lnTo>
                <a:lnTo>
                  <a:pt x="194449" y="120395"/>
                </a:lnTo>
                <a:lnTo>
                  <a:pt x="147827" y="120395"/>
                </a:lnTo>
                <a:lnTo>
                  <a:pt x="147827" y="130682"/>
                </a:lnTo>
                <a:lnTo>
                  <a:pt x="147827" y="140969"/>
                </a:lnTo>
                <a:lnTo>
                  <a:pt x="147827" y="151256"/>
                </a:lnTo>
                <a:lnTo>
                  <a:pt x="147827" y="161543"/>
                </a:lnTo>
                <a:lnTo>
                  <a:pt x="199777" y="161543"/>
                </a:lnTo>
                <a:lnTo>
                  <a:pt x="251434" y="161543"/>
                </a:lnTo>
                <a:lnTo>
                  <a:pt x="302871" y="161543"/>
                </a:lnTo>
                <a:lnTo>
                  <a:pt x="354162" y="161543"/>
                </a:lnTo>
                <a:lnTo>
                  <a:pt x="405380" y="161543"/>
                </a:lnTo>
                <a:lnTo>
                  <a:pt x="405380" y="172973"/>
                </a:lnTo>
                <a:lnTo>
                  <a:pt x="405380" y="184403"/>
                </a:lnTo>
                <a:lnTo>
                  <a:pt x="405380" y="195833"/>
                </a:lnTo>
                <a:lnTo>
                  <a:pt x="405380" y="207263"/>
                </a:lnTo>
                <a:lnTo>
                  <a:pt x="354521" y="207263"/>
                </a:lnTo>
                <a:lnTo>
                  <a:pt x="0" y="207263"/>
                </a:lnTo>
                <a:lnTo>
                  <a:pt x="0" y="155590"/>
                </a:lnTo>
                <a:lnTo>
                  <a:pt x="0" y="103631"/>
                </a:lnTo>
                <a:lnTo>
                  <a:pt x="0" y="5167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4911" rIns="0" bIns="0" rtlCol="0" vert="horz">
            <a:spAutoFit/>
          </a:bodyPr>
          <a:lstStyle/>
          <a:p>
            <a:pPr marL="1144905">
              <a:lnSpc>
                <a:spcPct val="100000"/>
              </a:lnSpc>
            </a:pPr>
            <a:r>
              <a:rPr dirty="0" spc="-5">
                <a:solidFill>
                  <a:srgbClr val="FF0000"/>
                </a:solidFill>
              </a:rPr>
              <a:t>FATTORE </a:t>
            </a:r>
            <a:r>
              <a:rPr dirty="0">
                <a:solidFill>
                  <a:srgbClr val="FF0000"/>
                </a:solidFill>
              </a:rPr>
              <a:t>DI</a:t>
            </a:r>
            <a:r>
              <a:rPr dirty="0" spc="-65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CADUTA</a:t>
            </a:r>
          </a:p>
        </p:txBody>
      </p:sp>
      <p:sp>
        <p:nvSpPr>
          <p:cNvPr id="18" name="object 18"/>
          <p:cNvSpPr/>
          <p:nvPr/>
        </p:nvSpPr>
        <p:spPr>
          <a:xfrm>
            <a:off x="1345571" y="1778507"/>
            <a:ext cx="7778495" cy="50276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25531" y="826008"/>
            <a:ext cx="1100327" cy="1388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659245" y="609600"/>
            <a:ext cx="954024" cy="16809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3903" y="2410967"/>
            <a:ext cx="1371599" cy="10972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299581" y="2770632"/>
            <a:ext cx="1376172" cy="15788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769997" y="1618487"/>
            <a:ext cx="1386839" cy="2788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147438" y="609600"/>
            <a:ext cx="1091183" cy="19309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25374" y="754379"/>
            <a:ext cx="850391" cy="12237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825374" y="2266188"/>
            <a:ext cx="833627" cy="123901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98370" y="5218176"/>
            <a:ext cx="1011936" cy="15224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53903" y="4066032"/>
            <a:ext cx="3009900" cy="29032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53903" y="5939027"/>
            <a:ext cx="1321308" cy="9921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53903" y="4066032"/>
            <a:ext cx="1549908" cy="143865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723509" y="5404103"/>
            <a:ext cx="1993392" cy="145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354958" y="5434584"/>
            <a:ext cx="1007363" cy="153161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046854" y="2915411"/>
            <a:ext cx="1086611" cy="136398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147438" y="4570476"/>
            <a:ext cx="2031492" cy="54711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79042" y="853439"/>
            <a:ext cx="2557272" cy="33787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386217" y="4270246"/>
            <a:ext cx="8122920" cy="2214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27635">
              <a:lnSpc>
                <a:spcPct val="100000"/>
              </a:lnSpc>
            </a:pPr>
            <a:r>
              <a:rPr dirty="0" sz="2400" spc="-5" b="1" u="heavy">
                <a:solidFill>
                  <a:srgbClr val="FF00FF"/>
                </a:solidFill>
                <a:latin typeface="Arial"/>
                <a:cs typeface="Arial"/>
              </a:rPr>
              <a:t>Materiale costruttivo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: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Fibra sintetica spalmata con PVC  </a:t>
            </a:r>
            <a:r>
              <a:rPr dirty="0" sz="2400" spc="-5" b="1" u="heavy">
                <a:solidFill>
                  <a:srgbClr val="FF00FF"/>
                </a:solidFill>
                <a:latin typeface="Arial"/>
                <a:cs typeface="Arial"/>
              </a:rPr>
              <a:t>Forma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:</a:t>
            </a:r>
            <a:r>
              <a:rPr dirty="0" sz="2400" spc="-55" b="1">
                <a:solidFill>
                  <a:srgbClr val="FF00FF"/>
                </a:solidFill>
                <a:latin typeface="Arial"/>
                <a:cs typeface="Arial"/>
              </a:rPr>
              <a:t> </a:t>
            </a:r>
            <a:r>
              <a:rPr dirty="0" sz="2400" spc="-30" b="1">
                <a:solidFill>
                  <a:srgbClr val="FFFF00"/>
                </a:solidFill>
                <a:latin typeface="Arial"/>
                <a:cs typeface="Arial"/>
              </a:rPr>
              <a:t>Tubolare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-5" b="1" u="heavy">
                <a:solidFill>
                  <a:srgbClr val="FF00FF"/>
                </a:solidFill>
                <a:latin typeface="Arial"/>
                <a:cs typeface="Arial"/>
              </a:rPr>
              <a:t>Carico di rottura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: Attacchi spallacci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kg 50  </a:t>
            </a:r>
            <a:r>
              <a:rPr dirty="0" sz="2400" spc="-15" b="1" u="heavy">
                <a:solidFill>
                  <a:srgbClr val="FF00FF"/>
                </a:solidFill>
                <a:latin typeface="Arial"/>
                <a:cs typeface="Arial"/>
              </a:rPr>
              <a:t>Tipo </a:t>
            </a:r>
            <a:r>
              <a:rPr dirty="0" sz="2400" spc="-5" b="1" u="heavy">
                <a:solidFill>
                  <a:srgbClr val="FF00FF"/>
                </a:solidFill>
                <a:latin typeface="Arial"/>
                <a:cs typeface="Arial"/>
              </a:rPr>
              <a:t>di chiusura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: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Cordino e occhiello ed eventuale patta  </a:t>
            </a:r>
            <a:r>
              <a:rPr dirty="0" sz="2400" spc="-5" b="1" u="heavy">
                <a:solidFill>
                  <a:srgbClr val="FF00FF"/>
                </a:solidFill>
                <a:latin typeface="Arial"/>
                <a:cs typeface="Arial"/>
              </a:rPr>
              <a:t>Colore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: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Rosso, con scritta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"Vigili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del Fuoco"  </a:t>
            </a:r>
            <a:r>
              <a:rPr dirty="0" sz="2400" spc="-5" b="1" u="heavy">
                <a:solidFill>
                  <a:srgbClr val="FF00FF"/>
                </a:solidFill>
                <a:latin typeface="Arial"/>
                <a:cs typeface="Arial"/>
              </a:rPr>
              <a:t>Dimensioni: </a:t>
            </a:r>
            <a:r>
              <a:rPr dirty="0" sz="2400" spc="-5">
                <a:solidFill>
                  <a:srgbClr val="FFFF00"/>
                </a:solidFill>
                <a:latin typeface="Symbol"/>
                <a:cs typeface="Symbol"/>
              </a:rPr>
              <a:t></a:t>
            </a:r>
            <a:r>
              <a:rPr dirty="0" sz="24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cm. 30 altezza cm. 60 capacità </a:t>
            </a:r>
            <a:r>
              <a:rPr dirty="0" sz="2400">
                <a:solidFill>
                  <a:srgbClr val="FFFF00"/>
                </a:solidFill>
                <a:latin typeface="Symbol"/>
                <a:cs typeface="Symbol"/>
              </a:rPr>
              <a:t>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42</a:t>
            </a:r>
            <a:r>
              <a:rPr dirty="0" sz="24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lt.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43890" y="6451853"/>
            <a:ext cx="82550" cy="0"/>
          </a:xfrm>
          <a:custGeom>
            <a:avLst/>
            <a:gdLst/>
            <a:ahLst/>
            <a:cxnLst/>
            <a:rect l="l" t="t" r="r" b="b"/>
            <a:pathLst>
              <a:path w="82550" h="0">
                <a:moveTo>
                  <a:pt x="0" y="0"/>
                </a:moveTo>
                <a:lnTo>
                  <a:pt x="82295" y="0"/>
                </a:lnTo>
              </a:path>
            </a:pathLst>
          </a:custGeom>
          <a:ln w="32003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202813" y="1589531"/>
            <a:ext cx="2115820" cy="1973580"/>
          </a:xfrm>
          <a:custGeom>
            <a:avLst/>
            <a:gdLst/>
            <a:ahLst/>
            <a:cxnLst/>
            <a:rect l="l" t="t" r="r" b="b"/>
            <a:pathLst>
              <a:path w="2115820" h="1973579">
                <a:moveTo>
                  <a:pt x="140405" y="1789355"/>
                </a:moveTo>
                <a:lnTo>
                  <a:pt x="88391" y="1734311"/>
                </a:lnTo>
                <a:lnTo>
                  <a:pt x="0" y="1973579"/>
                </a:lnTo>
                <a:lnTo>
                  <a:pt x="112775" y="1939957"/>
                </a:lnTo>
                <a:lnTo>
                  <a:pt x="112775" y="1815083"/>
                </a:lnTo>
                <a:lnTo>
                  <a:pt x="140405" y="1789355"/>
                </a:lnTo>
                <a:close/>
              </a:path>
              <a:path w="2115820" h="1973579">
                <a:moveTo>
                  <a:pt x="193012" y="1845027"/>
                </a:moveTo>
                <a:lnTo>
                  <a:pt x="140405" y="1789355"/>
                </a:lnTo>
                <a:lnTo>
                  <a:pt x="112775" y="1815083"/>
                </a:lnTo>
                <a:lnTo>
                  <a:pt x="164591" y="1871471"/>
                </a:lnTo>
                <a:lnTo>
                  <a:pt x="193012" y="1845027"/>
                </a:lnTo>
                <a:close/>
              </a:path>
              <a:path w="2115820" h="1973579">
                <a:moveTo>
                  <a:pt x="245363" y="1900427"/>
                </a:moveTo>
                <a:lnTo>
                  <a:pt x="193012" y="1845027"/>
                </a:lnTo>
                <a:lnTo>
                  <a:pt x="164591" y="1871471"/>
                </a:lnTo>
                <a:lnTo>
                  <a:pt x="112775" y="1815083"/>
                </a:lnTo>
                <a:lnTo>
                  <a:pt x="112775" y="1939957"/>
                </a:lnTo>
                <a:lnTo>
                  <a:pt x="245363" y="1900427"/>
                </a:lnTo>
                <a:close/>
              </a:path>
              <a:path w="2115820" h="1973579">
                <a:moveTo>
                  <a:pt x="2115311" y="56387"/>
                </a:moveTo>
                <a:lnTo>
                  <a:pt x="2061971" y="0"/>
                </a:lnTo>
                <a:lnTo>
                  <a:pt x="140405" y="1789355"/>
                </a:lnTo>
                <a:lnTo>
                  <a:pt x="193012" y="1845027"/>
                </a:lnTo>
                <a:lnTo>
                  <a:pt x="2115311" y="56387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7219065" y="1042416"/>
            <a:ext cx="1283335" cy="1187450"/>
          </a:xfrm>
          <a:prstGeom prst="rect"/>
          <a:solidFill>
            <a:srgbClr val="003298"/>
          </a:solidFill>
        </p:spPr>
        <p:txBody>
          <a:bodyPr wrap="square" lIns="0" tIns="36195" rIns="0" bIns="0" rtlCol="0" vert="horz">
            <a:spAutoFit/>
          </a:bodyPr>
          <a:lstStyle/>
          <a:p>
            <a:pPr algn="ctr" marL="91440" marR="83820" indent="-81280">
              <a:lnSpc>
                <a:spcPct val="100000"/>
              </a:lnSpc>
              <a:spcBef>
                <a:spcPts val="285"/>
              </a:spcBef>
            </a:pPr>
            <a:r>
              <a:rPr dirty="0" sz="2400" spc="-5">
                <a:solidFill>
                  <a:srgbClr val="FF00FF"/>
                </a:solidFill>
              </a:rPr>
              <a:t>VIGILI  DEL  </a:t>
            </a:r>
            <a:r>
              <a:rPr dirty="0" sz="2400" spc="-5">
                <a:solidFill>
                  <a:srgbClr val="FF00FF"/>
                </a:solidFill>
              </a:rPr>
              <a:t>F</a:t>
            </a:r>
            <a:r>
              <a:rPr dirty="0" sz="2400" spc="-10">
                <a:solidFill>
                  <a:srgbClr val="FF00FF"/>
                </a:solidFill>
              </a:rPr>
              <a:t>U</a:t>
            </a:r>
            <a:r>
              <a:rPr dirty="0" sz="2400">
                <a:solidFill>
                  <a:srgbClr val="FF00FF"/>
                </a:solidFill>
              </a:rPr>
              <a:t>O</a:t>
            </a:r>
            <a:r>
              <a:rPr dirty="0" sz="2400" spc="-10">
                <a:solidFill>
                  <a:srgbClr val="FF00FF"/>
                </a:solidFill>
              </a:rPr>
              <a:t>C</a:t>
            </a:r>
            <a:r>
              <a:rPr dirty="0" sz="2400">
                <a:solidFill>
                  <a:srgbClr val="FF00FF"/>
                </a:solidFill>
              </a:rPr>
              <a:t>O</a:t>
            </a:r>
            <a:endParaRPr sz="2400"/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  <p:sp>
        <p:nvSpPr>
          <p:cNvPr id="22" name="object 22"/>
          <p:cNvSpPr txBox="1"/>
          <p:nvPr/>
        </p:nvSpPr>
        <p:spPr>
          <a:xfrm>
            <a:off x="1578241" y="1680463"/>
            <a:ext cx="1588770" cy="1301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59079">
              <a:lnSpc>
                <a:spcPct val="100000"/>
              </a:lnSpc>
            </a:pP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Sacco  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as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o 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280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0" rIns="0" bIns="0" rtlCol="0" vert="horz">
            <a:spAutoFit/>
          </a:bodyPr>
          <a:lstStyle/>
          <a:p>
            <a:pPr marL="3119755">
              <a:lnSpc>
                <a:spcPct val="100000"/>
              </a:lnSpc>
            </a:pPr>
            <a:r>
              <a:rPr dirty="0" sz="4000" spc="-15">
                <a:solidFill>
                  <a:srgbClr val="FF0000"/>
                </a:solidFill>
              </a:rPr>
              <a:t>CASCO</a:t>
            </a:r>
            <a:endParaRPr sz="4000"/>
          </a:p>
        </p:txBody>
      </p:sp>
      <p:sp>
        <p:nvSpPr>
          <p:cNvPr id="18" name="object 18"/>
          <p:cNvSpPr txBox="1"/>
          <p:nvPr/>
        </p:nvSpPr>
        <p:spPr>
          <a:xfrm>
            <a:off x="5955164" y="1388871"/>
            <a:ext cx="2437765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06095" algn="l"/>
              </a:tabLst>
            </a:pP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CE	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EN (397)</a:t>
            </a:r>
            <a:r>
              <a:rPr dirty="0" sz="20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U.I.A.A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138550" y="2482595"/>
            <a:ext cx="2953511" cy="33055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95194" y="3265932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79" h="81279">
                <a:moveTo>
                  <a:pt x="80771" y="80771"/>
                </a:moveTo>
                <a:lnTo>
                  <a:pt x="53339" y="0"/>
                </a:lnTo>
                <a:lnTo>
                  <a:pt x="0" y="53339"/>
                </a:lnTo>
                <a:lnTo>
                  <a:pt x="80771" y="807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852812" y="1388871"/>
            <a:ext cx="4848860" cy="2650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98930">
              <a:lnSpc>
                <a:spcPct val="100000"/>
              </a:lnSpc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2000" spc="-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d'omologazione</a:t>
            </a:r>
            <a:endParaRPr sz="2000">
              <a:latin typeface="Arial"/>
              <a:cs typeface="Arial"/>
            </a:endParaRPr>
          </a:p>
          <a:p>
            <a:pPr marL="12700" marR="575310">
              <a:lnSpc>
                <a:spcPct val="262800"/>
              </a:lnSpc>
              <a:spcBef>
                <a:spcPts val="1290"/>
              </a:spcBef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Calotta in policarbonato ad alta resistenza  Gancio per fissaggio lampada frontale  Rotella di regolazione del</a:t>
            </a:r>
            <a:r>
              <a:rPr dirty="0" sz="1800" spc="1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girotesta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52812" y="4681725"/>
            <a:ext cx="4608830" cy="1273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Fibbia di regolazione e chiusura del</a:t>
            </a:r>
            <a:r>
              <a:rPr dirty="0" sz="1800" spc="5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sottogola</a:t>
            </a:r>
            <a:endParaRPr sz="1800">
              <a:latin typeface="Arial"/>
              <a:cs typeface="Arial"/>
            </a:endParaRPr>
          </a:p>
          <a:p>
            <a:pPr algn="ctr" marL="29209" marR="2196465">
              <a:lnSpc>
                <a:spcPct val="100000"/>
              </a:lnSpc>
              <a:spcBef>
                <a:spcPts val="1235"/>
              </a:spcBef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Fibbia scorrevole per la  regolazione  avanti/indietro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294509" y="3994403"/>
            <a:ext cx="2491740" cy="144780"/>
          </a:xfrm>
          <a:custGeom>
            <a:avLst/>
            <a:gdLst/>
            <a:ahLst/>
            <a:cxnLst/>
            <a:rect l="l" t="t" r="r" b="b"/>
            <a:pathLst>
              <a:path w="2491740" h="144779">
                <a:moveTo>
                  <a:pt x="1754123" y="108203"/>
                </a:moveTo>
                <a:lnTo>
                  <a:pt x="1754123" y="36575"/>
                </a:lnTo>
                <a:lnTo>
                  <a:pt x="0" y="36575"/>
                </a:lnTo>
                <a:lnTo>
                  <a:pt x="0" y="108203"/>
                </a:lnTo>
                <a:lnTo>
                  <a:pt x="1754123" y="108203"/>
                </a:lnTo>
                <a:close/>
              </a:path>
              <a:path w="2491740" h="144779">
                <a:moveTo>
                  <a:pt x="2491739" y="73151"/>
                </a:moveTo>
                <a:lnTo>
                  <a:pt x="1754123" y="0"/>
                </a:lnTo>
                <a:lnTo>
                  <a:pt x="1754123" y="144779"/>
                </a:lnTo>
                <a:lnTo>
                  <a:pt x="2491739" y="7315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18665" y="4030979"/>
            <a:ext cx="184785" cy="71755"/>
          </a:xfrm>
          <a:custGeom>
            <a:avLst/>
            <a:gdLst/>
            <a:ahLst/>
            <a:cxnLst/>
            <a:rect l="l" t="t" r="r" b="b"/>
            <a:pathLst>
              <a:path w="184785" h="71754">
                <a:moveTo>
                  <a:pt x="0" y="0"/>
                </a:moveTo>
                <a:lnTo>
                  <a:pt x="0" y="71627"/>
                </a:lnTo>
                <a:lnTo>
                  <a:pt x="184403" y="71627"/>
                </a:lnTo>
                <a:lnTo>
                  <a:pt x="184403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834262" y="4030979"/>
            <a:ext cx="91440" cy="71755"/>
          </a:xfrm>
          <a:custGeom>
            <a:avLst/>
            <a:gdLst/>
            <a:ahLst/>
            <a:cxnLst/>
            <a:rect l="l" t="t" r="r" b="b"/>
            <a:pathLst>
              <a:path w="91439" h="71754">
                <a:moveTo>
                  <a:pt x="0" y="0"/>
                </a:moveTo>
                <a:lnTo>
                  <a:pt x="0" y="71627"/>
                </a:lnTo>
                <a:lnTo>
                  <a:pt x="91439" y="71627"/>
                </a:lnTo>
                <a:lnTo>
                  <a:pt x="91439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289938" y="3989832"/>
            <a:ext cx="2534920" cy="154305"/>
          </a:xfrm>
          <a:custGeom>
            <a:avLst/>
            <a:gdLst/>
            <a:ahLst/>
            <a:cxnLst/>
            <a:rect l="l" t="t" r="r" b="b"/>
            <a:pathLst>
              <a:path w="2534920" h="154304">
                <a:moveTo>
                  <a:pt x="1758695" y="36575"/>
                </a:moveTo>
                <a:lnTo>
                  <a:pt x="0" y="36575"/>
                </a:lnTo>
                <a:lnTo>
                  <a:pt x="0" y="117347"/>
                </a:lnTo>
                <a:lnTo>
                  <a:pt x="4571" y="117347"/>
                </a:lnTo>
                <a:lnTo>
                  <a:pt x="4571" y="45719"/>
                </a:lnTo>
                <a:lnTo>
                  <a:pt x="10667" y="41147"/>
                </a:lnTo>
                <a:lnTo>
                  <a:pt x="10667" y="45719"/>
                </a:lnTo>
                <a:lnTo>
                  <a:pt x="1754123" y="45719"/>
                </a:lnTo>
                <a:lnTo>
                  <a:pt x="1754123" y="41147"/>
                </a:lnTo>
                <a:lnTo>
                  <a:pt x="1758695" y="36575"/>
                </a:lnTo>
                <a:close/>
              </a:path>
              <a:path w="2534920" h="154304">
                <a:moveTo>
                  <a:pt x="10667" y="45719"/>
                </a:moveTo>
                <a:lnTo>
                  <a:pt x="10667" y="41147"/>
                </a:lnTo>
                <a:lnTo>
                  <a:pt x="4571" y="45719"/>
                </a:lnTo>
                <a:lnTo>
                  <a:pt x="10667" y="45719"/>
                </a:lnTo>
                <a:close/>
              </a:path>
              <a:path w="2534920" h="154304">
                <a:moveTo>
                  <a:pt x="10667" y="108203"/>
                </a:moveTo>
                <a:lnTo>
                  <a:pt x="10667" y="45719"/>
                </a:lnTo>
                <a:lnTo>
                  <a:pt x="4571" y="45719"/>
                </a:lnTo>
                <a:lnTo>
                  <a:pt x="4571" y="108203"/>
                </a:lnTo>
                <a:lnTo>
                  <a:pt x="10667" y="108203"/>
                </a:lnTo>
                <a:close/>
              </a:path>
              <a:path w="2534920" h="154304">
                <a:moveTo>
                  <a:pt x="1763267" y="144326"/>
                </a:moveTo>
                <a:lnTo>
                  <a:pt x="1763267" y="108203"/>
                </a:lnTo>
                <a:lnTo>
                  <a:pt x="4571" y="108203"/>
                </a:lnTo>
                <a:lnTo>
                  <a:pt x="10667" y="112775"/>
                </a:lnTo>
                <a:lnTo>
                  <a:pt x="10667" y="117347"/>
                </a:lnTo>
                <a:lnTo>
                  <a:pt x="1754123" y="117347"/>
                </a:lnTo>
                <a:lnTo>
                  <a:pt x="1754123" y="112775"/>
                </a:lnTo>
                <a:lnTo>
                  <a:pt x="1758695" y="117347"/>
                </a:lnTo>
                <a:lnTo>
                  <a:pt x="1758695" y="144779"/>
                </a:lnTo>
                <a:lnTo>
                  <a:pt x="1763267" y="144326"/>
                </a:lnTo>
                <a:close/>
              </a:path>
              <a:path w="2534920" h="154304">
                <a:moveTo>
                  <a:pt x="10667" y="117347"/>
                </a:moveTo>
                <a:lnTo>
                  <a:pt x="10667" y="112775"/>
                </a:lnTo>
                <a:lnTo>
                  <a:pt x="4571" y="108203"/>
                </a:lnTo>
                <a:lnTo>
                  <a:pt x="4571" y="117347"/>
                </a:lnTo>
                <a:lnTo>
                  <a:pt x="10667" y="117347"/>
                </a:lnTo>
                <a:close/>
              </a:path>
              <a:path w="2534920" h="154304">
                <a:moveTo>
                  <a:pt x="2491986" y="72056"/>
                </a:moveTo>
                <a:lnTo>
                  <a:pt x="1754123" y="0"/>
                </a:lnTo>
                <a:lnTo>
                  <a:pt x="1754123" y="36575"/>
                </a:lnTo>
                <a:lnTo>
                  <a:pt x="1758695" y="36575"/>
                </a:lnTo>
                <a:lnTo>
                  <a:pt x="1758695" y="9143"/>
                </a:lnTo>
                <a:lnTo>
                  <a:pt x="1763267" y="4571"/>
                </a:lnTo>
                <a:lnTo>
                  <a:pt x="1763267" y="9597"/>
                </a:lnTo>
                <a:lnTo>
                  <a:pt x="2442527" y="76961"/>
                </a:lnTo>
                <a:lnTo>
                  <a:pt x="2491986" y="72056"/>
                </a:lnTo>
                <a:close/>
              </a:path>
              <a:path w="2534920" h="154304">
                <a:moveTo>
                  <a:pt x="1763267" y="45719"/>
                </a:moveTo>
                <a:lnTo>
                  <a:pt x="1763267" y="9597"/>
                </a:lnTo>
                <a:lnTo>
                  <a:pt x="1758695" y="9143"/>
                </a:lnTo>
                <a:lnTo>
                  <a:pt x="1758695" y="36575"/>
                </a:lnTo>
                <a:lnTo>
                  <a:pt x="1754123" y="41147"/>
                </a:lnTo>
                <a:lnTo>
                  <a:pt x="1754123" y="45719"/>
                </a:lnTo>
                <a:lnTo>
                  <a:pt x="1763267" y="45719"/>
                </a:lnTo>
                <a:close/>
              </a:path>
              <a:path w="2534920" h="154304">
                <a:moveTo>
                  <a:pt x="1758695" y="117347"/>
                </a:moveTo>
                <a:lnTo>
                  <a:pt x="1754123" y="112775"/>
                </a:lnTo>
                <a:lnTo>
                  <a:pt x="1754123" y="117347"/>
                </a:lnTo>
                <a:lnTo>
                  <a:pt x="1758695" y="117347"/>
                </a:lnTo>
                <a:close/>
              </a:path>
              <a:path w="2534920" h="154304">
                <a:moveTo>
                  <a:pt x="1763267" y="153031"/>
                </a:moveTo>
                <a:lnTo>
                  <a:pt x="1763267" y="149351"/>
                </a:lnTo>
                <a:lnTo>
                  <a:pt x="1758695" y="144779"/>
                </a:lnTo>
                <a:lnTo>
                  <a:pt x="1758695" y="117347"/>
                </a:lnTo>
                <a:lnTo>
                  <a:pt x="1754123" y="117347"/>
                </a:lnTo>
                <a:lnTo>
                  <a:pt x="1754123" y="153923"/>
                </a:lnTo>
                <a:lnTo>
                  <a:pt x="1763267" y="153031"/>
                </a:lnTo>
                <a:close/>
              </a:path>
              <a:path w="2534920" h="154304">
                <a:moveTo>
                  <a:pt x="1763267" y="9597"/>
                </a:moveTo>
                <a:lnTo>
                  <a:pt x="1763267" y="4571"/>
                </a:lnTo>
                <a:lnTo>
                  <a:pt x="1758695" y="9143"/>
                </a:lnTo>
                <a:lnTo>
                  <a:pt x="1763267" y="9597"/>
                </a:lnTo>
                <a:close/>
              </a:path>
              <a:path w="2534920" h="154304">
                <a:moveTo>
                  <a:pt x="2491986" y="81867"/>
                </a:moveTo>
                <a:lnTo>
                  <a:pt x="2442527" y="76961"/>
                </a:lnTo>
                <a:lnTo>
                  <a:pt x="1758695" y="144779"/>
                </a:lnTo>
                <a:lnTo>
                  <a:pt x="1763267" y="149351"/>
                </a:lnTo>
                <a:lnTo>
                  <a:pt x="1763267" y="153031"/>
                </a:lnTo>
                <a:lnTo>
                  <a:pt x="2491986" y="81867"/>
                </a:lnTo>
                <a:close/>
              </a:path>
              <a:path w="2534920" h="154304">
                <a:moveTo>
                  <a:pt x="2534411" y="77723"/>
                </a:moveTo>
                <a:lnTo>
                  <a:pt x="2534411" y="76199"/>
                </a:lnTo>
                <a:lnTo>
                  <a:pt x="2491986" y="72056"/>
                </a:lnTo>
                <a:lnTo>
                  <a:pt x="2442527" y="76961"/>
                </a:lnTo>
                <a:lnTo>
                  <a:pt x="2491986" y="81867"/>
                </a:lnTo>
                <a:lnTo>
                  <a:pt x="2534411" y="77723"/>
                </a:lnTo>
                <a:close/>
              </a:path>
              <a:path w="2534920" h="154304">
                <a:moveTo>
                  <a:pt x="2496311" y="72479"/>
                </a:moveTo>
                <a:lnTo>
                  <a:pt x="2496311" y="71627"/>
                </a:lnTo>
                <a:lnTo>
                  <a:pt x="2491986" y="72056"/>
                </a:lnTo>
                <a:lnTo>
                  <a:pt x="2496311" y="72479"/>
                </a:lnTo>
                <a:close/>
              </a:path>
              <a:path w="2534920" h="154304">
                <a:moveTo>
                  <a:pt x="2496311" y="82295"/>
                </a:moveTo>
                <a:lnTo>
                  <a:pt x="2496311" y="81444"/>
                </a:lnTo>
                <a:lnTo>
                  <a:pt x="2491986" y="81867"/>
                </a:lnTo>
                <a:lnTo>
                  <a:pt x="2496311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14094" y="4026407"/>
            <a:ext cx="193675" cy="81280"/>
          </a:xfrm>
          <a:custGeom>
            <a:avLst/>
            <a:gdLst/>
            <a:ahLst/>
            <a:cxnLst/>
            <a:rect l="l" t="t" r="r" b="b"/>
            <a:pathLst>
              <a:path w="193675" h="81279">
                <a:moveTo>
                  <a:pt x="193547" y="80771"/>
                </a:moveTo>
                <a:lnTo>
                  <a:pt x="193547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84403" y="9143"/>
                </a:lnTo>
                <a:lnTo>
                  <a:pt x="184403" y="4571"/>
                </a:lnTo>
                <a:lnTo>
                  <a:pt x="188975" y="9143"/>
                </a:lnTo>
                <a:lnTo>
                  <a:pt x="188975" y="80771"/>
                </a:lnTo>
                <a:lnTo>
                  <a:pt x="193547" y="80771"/>
                </a:lnTo>
                <a:close/>
              </a:path>
              <a:path w="193675" h="8127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93675" h="81279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193675" h="81279">
                <a:moveTo>
                  <a:pt x="188975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184403" y="80771"/>
                </a:lnTo>
                <a:lnTo>
                  <a:pt x="184403" y="76199"/>
                </a:lnTo>
                <a:lnTo>
                  <a:pt x="188975" y="71627"/>
                </a:lnTo>
                <a:close/>
              </a:path>
              <a:path w="193675" h="81279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193675" h="81279">
                <a:moveTo>
                  <a:pt x="188975" y="9143"/>
                </a:moveTo>
                <a:lnTo>
                  <a:pt x="184403" y="4571"/>
                </a:lnTo>
                <a:lnTo>
                  <a:pt x="184403" y="9143"/>
                </a:lnTo>
                <a:lnTo>
                  <a:pt x="188975" y="9143"/>
                </a:lnTo>
                <a:close/>
              </a:path>
              <a:path w="193675" h="81279">
                <a:moveTo>
                  <a:pt x="188975" y="71627"/>
                </a:moveTo>
                <a:lnTo>
                  <a:pt x="188975" y="9143"/>
                </a:lnTo>
                <a:lnTo>
                  <a:pt x="184403" y="9143"/>
                </a:lnTo>
                <a:lnTo>
                  <a:pt x="184403" y="71627"/>
                </a:lnTo>
                <a:lnTo>
                  <a:pt x="188975" y="71627"/>
                </a:lnTo>
                <a:close/>
              </a:path>
              <a:path w="193675" h="81279">
                <a:moveTo>
                  <a:pt x="188975" y="80771"/>
                </a:moveTo>
                <a:lnTo>
                  <a:pt x="188975" y="71627"/>
                </a:lnTo>
                <a:lnTo>
                  <a:pt x="184403" y="76199"/>
                </a:lnTo>
                <a:lnTo>
                  <a:pt x="184403" y="80771"/>
                </a:lnTo>
                <a:lnTo>
                  <a:pt x="188975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829689" y="4026407"/>
            <a:ext cx="100965" cy="81280"/>
          </a:xfrm>
          <a:custGeom>
            <a:avLst/>
            <a:gdLst/>
            <a:ahLst/>
            <a:cxnLst/>
            <a:rect l="l" t="t" r="r" b="b"/>
            <a:pathLst>
              <a:path w="100964" h="81279">
                <a:moveTo>
                  <a:pt x="100583" y="80771"/>
                </a:moveTo>
                <a:lnTo>
                  <a:pt x="100583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91439" y="9143"/>
                </a:lnTo>
                <a:lnTo>
                  <a:pt x="91439" y="4571"/>
                </a:lnTo>
                <a:lnTo>
                  <a:pt x="96011" y="9143"/>
                </a:lnTo>
                <a:lnTo>
                  <a:pt x="96011" y="80771"/>
                </a:lnTo>
                <a:lnTo>
                  <a:pt x="100583" y="80771"/>
                </a:lnTo>
                <a:close/>
              </a:path>
              <a:path w="100964" h="8127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00964" h="81279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100964" h="81279">
                <a:moveTo>
                  <a:pt x="96011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91439" y="80771"/>
                </a:lnTo>
                <a:lnTo>
                  <a:pt x="91439" y="76199"/>
                </a:lnTo>
                <a:lnTo>
                  <a:pt x="96011" y="71627"/>
                </a:lnTo>
                <a:close/>
              </a:path>
              <a:path w="100964" h="81279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100964" h="81279">
                <a:moveTo>
                  <a:pt x="96011" y="9143"/>
                </a:moveTo>
                <a:lnTo>
                  <a:pt x="91439" y="4571"/>
                </a:lnTo>
                <a:lnTo>
                  <a:pt x="91439" y="9143"/>
                </a:lnTo>
                <a:lnTo>
                  <a:pt x="96011" y="9143"/>
                </a:lnTo>
                <a:close/>
              </a:path>
              <a:path w="100964" h="81279">
                <a:moveTo>
                  <a:pt x="96011" y="71627"/>
                </a:moveTo>
                <a:lnTo>
                  <a:pt x="96011" y="9143"/>
                </a:lnTo>
                <a:lnTo>
                  <a:pt x="91439" y="9143"/>
                </a:lnTo>
                <a:lnTo>
                  <a:pt x="91439" y="71627"/>
                </a:lnTo>
                <a:lnTo>
                  <a:pt x="96011" y="71627"/>
                </a:lnTo>
                <a:close/>
              </a:path>
              <a:path w="100964" h="81279">
                <a:moveTo>
                  <a:pt x="96011" y="80771"/>
                </a:moveTo>
                <a:lnTo>
                  <a:pt x="96011" y="71627"/>
                </a:lnTo>
                <a:lnTo>
                  <a:pt x="91439" y="76199"/>
                </a:lnTo>
                <a:lnTo>
                  <a:pt x="91439" y="80771"/>
                </a:lnTo>
                <a:lnTo>
                  <a:pt x="96011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588642" y="5073395"/>
            <a:ext cx="4070985" cy="144780"/>
          </a:xfrm>
          <a:custGeom>
            <a:avLst/>
            <a:gdLst/>
            <a:ahLst/>
            <a:cxnLst/>
            <a:rect l="l" t="t" r="r" b="b"/>
            <a:pathLst>
              <a:path w="4070984" h="144779">
                <a:moveTo>
                  <a:pt x="2865119" y="109727"/>
                </a:moveTo>
                <a:lnTo>
                  <a:pt x="2865119" y="36575"/>
                </a:lnTo>
                <a:lnTo>
                  <a:pt x="0" y="36575"/>
                </a:lnTo>
                <a:lnTo>
                  <a:pt x="0" y="109727"/>
                </a:lnTo>
                <a:lnTo>
                  <a:pt x="2865119" y="109727"/>
                </a:lnTo>
                <a:close/>
              </a:path>
              <a:path w="4070984" h="144779">
                <a:moveTo>
                  <a:pt x="4070603" y="73151"/>
                </a:moveTo>
                <a:lnTo>
                  <a:pt x="2865119" y="0"/>
                </a:lnTo>
                <a:lnTo>
                  <a:pt x="2865119" y="144779"/>
                </a:lnTo>
                <a:lnTo>
                  <a:pt x="4070603" y="7315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36013" y="5109971"/>
            <a:ext cx="302260" cy="73660"/>
          </a:xfrm>
          <a:custGeom>
            <a:avLst/>
            <a:gdLst/>
            <a:ahLst/>
            <a:cxnLst/>
            <a:rect l="l" t="t" r="r" b="b"/>
            <a:pathLst>
              <a:path w="302260" h="73660">
                <a:moveTo>
                  <a:pt x="0" y="0"/>
                </a:moveTo>
                <a:lnTo>
                  <a:pt x="0" y="73151"/>
                </a:lnTo>
                <a:lnTo>
                  <a:pt x="301751" y="73151"/>
                </a:lnTo>
                <a:lnTo>
                  <a:pt x="301751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834262" y="5109971"/>
            <a:ext cx="151130" cy="73660"/>
          </a:xfrm>
          <a:custGeom>
            <a:avLst/>
            <a:gdLst/>
            <a:ahLst/>
            <a:cxnLst/>
            <a:rect l="l" t="t" r="r" b="b"/>
            <a:pathLst>
              <a:path w="151129" h="73660">
                <a:moveTo>
                  <a:pt x="0" y="0"/>
                </a:moveTo>
                <a:lnTo>
                  <a:pt x="0" y="73151"/>
                </a:lnTo>
                <a:lnTo>
                  <a:pt x="150875" y="73151"/>
                </a:lnTo>
                <a:lnTo>
                  <a:pt x="150875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582545" y="5068823"/>
            <a:ext cx="4114800" cy="155575"/>
          </a:xfrm>
          <a:custGeom>
            <a:avLst/>
            <a:gdLst/>
            <a:ahLst/>
            <a:cxnLst/>
            <a:rect l="l" t="t" r="r" b="b"/>
            <a:pathLst>
              <a:path w="4114800" h="155575">
                <a:moveTo>
                  <a:pt x="2871215" y="36575"/>
                </a:moveTo>
                <a:lnTo>
                  <a:pt x="0" y="36575"/>
                </a:lnTo>
                <a:lnTo>
                  <a:pt x="0" y="118871"/>
                </a:lnTo>
                <a:lnTo>
                  <a:pt x="6095" y="118871"/>
                </a:lnTo>
                <a:lnTo>
                  <a:pt x="6095" y="45719"/>
                </a:lnTo>
                <a:lnTo>
                  <a:pt x="10667" y="41147"/>
                </a:lnTo>
                <a:lnTo>
                  <a:pt x="10667" y="45719"/>
                </a:lnTo>
                <a:lnTo>
                  <a:pt x="2866643" y="45719"/>
                </a:lnTo>
                <a:lnTo>
                  <a:pt x="2866643" y="41147"/>
                </a:lnTo>
                <a:lnTo>
                  <a:pt x="2871215" y="36575"/>
                </a:lnTo>
                <a:close/>
              </a:path>
              <a:path w="4114800" h="155575">
                <a:moveTo>
                  <a:pt x="10667" y="45719"/>
                </a:moveTo>
                <a:lnTo>
                  <a:pt x="10667" y="41147"/>
                </a:lnTo>
                <a:lnTo>
                  <a:pt x="6095" y="45719"/>
                </a:lnTo>
                <a:lnTo>
                  <a:pt x="10667" y="45719"/>
                </a:lnTo>
                <a:close/>
              </a:path>
              <a:path w="4114800" h="155575">
                <a:moveTo>
                  <a:pt x="10667" y="108203"/>
                </a:moveTo>
                <a:lnTo>
                  <a:pt x="10667" y="45719"/>
                </a:lnTo>
                <a:lnTo>
                  <a:pt x="6095" y="45719"/>
                </a:lnTo>
                <a:lnTo>
                  <a:pt x="6095" y="108203"/>
                </a:lnTo>
                <a:lnTo>
                  <a:pt x="10667" y="108203"/>
                </a:lnTo>
                <a:close/>
              </a:path>
              <a:path w="4114800" h="155575">
                <a:moveTo>
                  <a:pt x="2875787" y="144508"/>
                </a:moveTo>
                <a:lnTo>
                  <a:pt x="2875787" y="108203"/>
                </a:lnTo>
                <a:lnTo>
                  <a:pt x="6095" y="108203"/>
                </a:lnTo>
                <a:lnTo>
                  <a:pt x="10667" y="114299"/>
                </a:lnTo>
                <a:lnTo>
                  <a:pt x="10667" y="118871"/>
                </a:lnTo>
                <a:lnTo>
                  <a:pt x="2866643" y="118871"/>
                </a:lnTo>
                <a:lnTo>
                  <a:pt x="2866643" y="114299"/>
                </a:lnTo>
                <a:lnTo>
                  <a:pt x="2871215" y="118871"/>
                </a:lnTo>
                <a:lnTo>
                  <a:pt x="2871215" y="144779"/>
                </a:lnTo>
                <a:lnTo>
                  <a:pt x="2875787" y="144508"/>
                </a:lnTo>
                <a:close/>
              </a:path>
              <a:path w="4114800" h="155575">
                <a:moveTo>
                  <a:pt x="10667" y="118871"/>
                </a:moveTo>
                <a:lnTo>
                  <a:pt x="10667" y="114299"/>
                </a:lnTo>
                <a:lnTo>
                  <a:pt x="6095" y="108203"/>
                </a:lnTo>
                <a:lnTo>
                  <a:pt x="6095" y="118871"/>
                </a:lnTo>
                <a:lnTo>
                  <a:pt x="10667" y="118871"/>
                </a:lnTo>
                <a:close/>
              </a:path>
              <a:path w="4114800" h="155575">
                <a:moveTo>
                  <a:pt x="4114799" y="80771"/>
                </a:moveTo>
                <a:lnTo>
                  <a:pt x="4114799" y="74675"/>
                </a:lnTo>
                <a:lnTo>
                  <a:pt x="2866643" y="0"/>
                </a:lnTo>
                <a:lnTo>
                  <a:pt x="2866643" y="36575"/>
                </a:lnTo>
                <a:lnTo>
                  <a:pt x="2871215" y="36575"/>
                </a:lnTo>
                <a:lnTo>
                  <a:pt x="2871215" y="10667"/>
                </a:lnTo>
                <a:lnTo>
                  <a:pt x="2875787" y="4571"/>
                </a:lnTo>
                <a:lnTo>
                  <a:pt x="2875787" y="10939"/>
                </a:lnTo>
                <a:lnTo>
                  <a:pt x="3999754" y="77723"/>
                </a:lnTo>
                <a:lnTo>
                  <a:pt x="4076699" y="73151"/>
                </a:lnTo>
                <a:lnTo>
                  <a:pt x="4076699" y="83051"/>
                </a:lnTo>
                <a:lnTo>
                  <a:pt x="4114799" y="80771"/>
                </a:lnTo>
                <a:close/>
              </a:path>
              <a:path w="4114800" h="155575">
                <a:moveTo>
                  <a:pt x="2875787" y="45719"/>
                </a:moveTo>
                <a:lnTo>
                  <a:pt x="2875787" y="10939"/>
                </a:lnTo>
                <a:lnTo>
                  <a:pt x="2871215" y="10667"/>
                </a:lnTo>
                <a:lnTo>
                  <a:pt x="2871215" y="36575"/>
                </a:lnTo>
                <a:lnTo>
                  <a:pt x="2866643" y="41147"/>
                </a:lnTo>
                <a:lnTo>
                  <a:pt x="2866643" y="45719"/>
                </a:lnTo>
                <a:lnTo>
                  <a:pt x="2875787" y="45719"/>
                </a:lnTo>
                <a:close/>
              </a:path>
              <a:path w="4114800" h="155575">
                <a:moveTo>
                  <a:pt x="2871215" y="118871"/>
                </a:moveTo>
                <a:lnTo>
                  <a:pt x="2866643" y="114299"/>
                </a:lnTo>
                <a:lnTo>
                  <a:pt x="2866643" y="118871"/>
                </a:lnTo>
                <a:lnTo>
                  <a:pt x="2871215" y="118871"/>
                </a:lnTo>
                <a:close/>
              </a:path>
              <a:path w="4114800" h="155575">
                <a:moveTo>
                  <a:pt x="2875787" y="154900"/>
                </a:moveTo>
                <a:lnTo>
                  <a:pt x="2875787" y="149351"/>
                </a:lnTo>
                <a:lnTo>
                  <a:pt x="2871215" y="144779"/>
                </a:lnTo>
                <a:lnTo>
                  <a:pt x="2871215" y="118871"/>
                </a:lnTo>
                <a:lnTo>
                  <a:pt x="2866643" y="118871"/>
                </a:lnTo>
                <a:lnTo>
                  <a:pt x="2866643" y="155447"/>
                </a:lnTo>
                <a:lnTo>
                  <a:pt x="2875787" y="154900"/>
                </a:lnTo>
                <a:close/>
              </a:path>
              <a:path w="4114800" h="155575">
                <a:moveTo>
                  <a:pt x="2875787" y="10939"/>
                </a:moveTo>
                <a:lnTo>
                  <a:pt x="2875787" y="4571"/>
                </a:lnTo>
                <a:lnTo>
                  <a:pt x="2871215" y="10667"/>
                </a:lnTo>
                <a:lnTo>
                  <a:pt x="2875787" y="10939"/>
                </a:lnTo>
                <a:close/>
              </a:path>
              <a:path w="4114800" h="155575">
                <a:moveTo>
                  <a:pt x="4076699" y="83051"/>
                </a:moveTo>
                <a:lnTo>
                  <a:pt x="4076699" y="82295"/>
                </a:lnTo>
                <a:lnTo>
                  <a:pt x="3999754" y="77723"/>
                </a:lnTo>
                <a:lnTo>
                  <a:pt x="2871215" y="144779"/>
                </a:lnTo>
                <a:lnTo>
                  <a:pt x="2875787" y="149351"/>
                </a:lnTo>
                <a:lnTo>
                  <a:pt x="2875787" y="154900"/>
                </a:lnTo>
                <a:lnTo>
                  <a:pt x="4076699" y="83051"/>
                </a:lnTo>
                <a:close/>
              </a:path>
              <a:path w="4114800" h="155575">
                <a:moveTo>
                  <a:pt x="4076699" y="82295"/>
                </a:moveTo>
                <a:lnTo>
                  <a:pt x="4076699" y="73151"/>
                </a:lnTo>
                <a:lnTo>
                  <a:pt x="3999754" y="77723"/>
                </a:lnTo>
                <a:lnTo>
                  <a:pt x="4076699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31442" y="5105400"/>
            <a:ext cx="311150" cy="82550"/>
          </a:xfrm>
          <a:custGeom>
            <a:avLst/>
            <a:gdLst/>
            <a:ahLst/>
            <a:cxnLst/>
            <a:rect l="l" t="t" r="r" b="b"/>
            <a:pathLst>
              <a:path w="311150" h="82550">
                <a:moveTo>
                  <a:pt x="310895" y="82295"/>
                </a:moveTo>
                <a:lnTo>
                  <a:pt x="310895" y="0"/>
                </a:lnTo>
                <a:lnTo>
                  <a:pt x="0" y="0"/>
                </a:lnTo>
                <a:lnTo>
                  <a:pt x="0" y="82295"/>
                </a:lnTo>
                <a:lnTo>
                  <a:pt x="4571" y="8229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300227" y="9143"/>
                </a:lnTo>
                <a:lnTo>
                  <a:pt x="300227" y="4571"/>
                </a:lnTo>
                <a:lnTo>
                  <a:pt x="306323" y="9143"/>
                </a:lnTo>
                <a:lnTo>
                  <a:pt x="306323" y="82295"/>
                </a:lnTo>
                <a:lnTo>
                  <a:pt x="310895" y="82295"/>
                </a:lnTo>
                <a:close/>
              </a:path>
              <a:path w="311150" h="82550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311150" h="82550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311150" h="82550">
                <a:moveTo>
                  <a:pt x="306323" y="71627"/>
                </a:moveTo>
                <a:lnTo>
                  <a:pt x="4571" y="71627"/>
                </a:lnTo>
                <a:lnTo>
                  <a:pt x="9143" y="77723"/>
                </a:lnTo>
                <a:lnTo>
                  <a:pt x="9143" y="82295"/>
                </a:lnTo>
                <a:lnTo>
                  <a:pt x="300227" y="82295"/>
                </a:lnTo>
                <a:lnTo>
                  <a:pt x="300227" y="77723"/>
                </a:lnTo>
                <a:lnTo>
                  <a:pt x="306323" y="71627"/>
                </a:lnTo>
                <a:close/>
              </a:path>
              <a:path w="311150" h="82550">
                <a:moveTo>
                  <a:pt x="9143" y="82295"/>
                </a:moveTo>
                <a:lnTo>
                  <a:pt x="9143" y="77723"/>
                </a:lnTo>
                <a:lnTo>
                  <a:pt x="4571" y="71627"/>
                </a:lnTo>
                <a:lnTo>
                  <a:pt x="4571" y="82295"/>
                </a:lnTo>
                <a:lnTo>
                  <a:pt x="9143" y="82295"/>
                </a:lnTo>
                <a:close/>
              </a:path>
              <a:path w="311150" h="82550">
                <a:moveTo>
                  <a:pt x="306323" y="9143"/>
                </a:moveTo>
                <a:lnTo>
                  <a:pt x="300227" y="4571"/>
                </a:lnTo>
                <a:lnTo>
                  <a:pt x="300227" y="9143"/>
                </a:lnTo>
                <a:lnTo>
                  <a:pt x="306323" y="9143"/>
                </a:lnTo>
                <a:close/>
              </a:path>
              <a:path w="311150" h="82550">
                <a:moveTo>
                  <a:pt x="306323" y="71627"/>
                </a:moveTo>
                <a:lnTo>
                  <a:pt x="306323" y="9143"/>
                </a:lnTo>
                <a:lnTo>
                  <a:pt x="300227" y="9143"/>
                </a:lnTo>
                <a:lnTo>
                  <a:pt x="300227" y="71627"/>
                </a:lnTo>
                <a:lnTo>
                  <a:pt x="306323" y="71627"/>
                </a:lnTo>
                <a:close/>
              </a:path>
              <a:path w="311150" h="82550">
                <a:moveTo>
                  <a:pt x="306323" y="82295"/>
                </a:moveTo>
                <a:lnTo>
                  <a:pt x="306323" y="71627"/>
                </a:lnTo>
                <a:lnTo>
                  <a:pt x="300227" y="77723"/>
                </a:lnTo>
                <a:lnTo>
                  <a:pt x="300227" y="82295"/>
                </a:lnTo>
                <a:lnTo>
                  <a:pt x="306323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829689" y="5105400"/>
            <a:ext cx="160020" cy="82550"/>
          </a:xfrm>
          <a:custGeom>
            <a:avLst/>
            <a:gdLst/>
            <a:ahLst/>
            <a:cxnLst/>
            <a:rect l="l" t="t" r="r" b="b"/>
            <a:pathLst>
              <a:path w="160020" h="82550">
                <a:moveTo>
                  <a:pt x="160019" y="82295"/>
                </a:moveTo>
                <a:lnTo>
                  <a:pt x="160019" y="0"/>
                </a:lnTo>
                <a:lnTo>
                  <a:pt x="0" y="0"/>
                </a:lnTo>
                <a:lnTo>
                  <a:pt x="0" y="82295"/>
                </a:lnTo>
                <a:lnTo>
                  <a:pt x="4571" y="8229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50875" y="9143"/>
                </a:lnTo>
                <a:lnTo>
                  <a:pt x="150875" y="4571"/>
                </a:lnTo>
                <a:lnTo>
                  <a:pt x="155447" y="9143"/>
                </a:lnTo>
                <a:lnTo>
                  <a:pt x="155447" y="82295"/>
                </a:lnTo>
                <a:lnTo>
                  <a:pt x="160019" y="82295"/>
                </a:lnTo>
                <a:close/>
              </a:path>
              <a:path w="160020" h="82550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60020" h="82550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160020" h="82550">
                <a:moveTo>
                  <a:pt x="155447" y="71627"/>
                </a:moveTo>
                <a:lnTo>
                  <a:pt x="4571" y="71627"/>
                </a:lnTo>
                <a:lnTo>
                  <a:pt x="9143" y="77723"/>
                </a:lnTo>
                <a:lnTo>
                  <a:pt x="9143" y="82295"/>
                </a:lnTo>
                <a:lnTo>
                  <a:pt x="150875" y="82295"/>
                </a:lnTo>
                <a:lnTo>
                  <a:pt x="150875" y="77723"/>
                </a:lnTo>
                <a:lnTo>
                  <a:pt x="155447" y="71627"/>
                </a:lnTo>
                <a:close/>
              </a:path>
              <a:path w="160020" h="82550">
                <a:moveTo>
                  <a:pt x="9143" y="82295"/>
                </a:moveTo>
                <a:lnTo>
                  <a:pt x="9143" y="77723"/>
                </a:lnTo>
                <a:lnTo>
                  <a:pt x="4571" y="71627"/>
                </a:lnTo>
                <a:lnTo>
                  <a:pt x="4571" y="82295"/>
                </a:lnTo>
                <a:lnTo>
                  <a:pt x="9143" y="82295"/>
                </a:lnTo>
                <a:close/>
              </a:path>
              <a:path w="160020" h="82550">
                <a:moveTo>
                  <a:pt x="155447" y="9143"/>
                </a:moveTo>
                <a:lnTo>
                  <a:pt x="150875" y="4571"/>
                </a:lnTo>
                <a:lnTo>
                  <a:pt x="150875" y="9143"/>
                </a:lnTo>
                <a:lnTo>
                  <a:pt x="155447" y="9143"/>
                </a:lnTo>
                <a:close/>
              </a:path>
              <a:path w="160020" h="82550">
                <a:moveTo>
                  <a:pt x="155447" y="71627"/>
                </a:moveTo>
                <a:lnTo>
                  <a:pt x="155447" y="9143"/>
                </a:lnTo>
                <a:lnTo>
                  <a:pt x="150875" y="9143"/>
                </a:lnTo>
                <a:lnTo>
                  <a:pt x="150875" y="71627"/>
                </a:lnTo>
                <a:lnTo>
                  <a:pt x="155447" y="71627"/>
                </a:lnTo>
                <a:close/>
              </a:path>
              <a:path w="160020" h="82550">
                <a:moveTo>
                  <a:pt x="155447" y="82295"/>
                </a:moveTo>
                <a:lnTo>
                  <a:pt x="155447" y="71627"/>
                </a:lnTo>
                <a:lnTo>
                  <a:pt x="150875" y="77723"/>
                </a:lnTo>
                <a:lnTo>
                  <a:pt x="150875" y="82295"/>
                </a:lnTo>
                <a:lnTo>
                  <a:pt x="155447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872362" y="5362955"/>
            <a:ext cx="3706495" cy="144780"/>
          </a:xfrm>
          <a:custGeom>
            <a:avLst/>
            <a:gdLst/>
            <a:ahLst/>
            <a:cxnLst/>
            <a:rect l="l" t="t" r="r" b="b"/>
            <a:pathLst>
              <a:path w="3706495" h="144779">
                <a:moveTo>
                  <a:pt x="2607563" y="108203"/>
                </a:moveTo>
                <a:lnTo>
                  <a:pt x="2607563" y="36575"/>
                </a:lnTo>
                <a:lnTo>
                  <a:pt x="0" y="36575"/>
                </a:lnTo>
                <a:lnTo>
                  <a:pt x="0" y="108203"/>
                </a:lnTo>
                <a:lnTo>
                  <a:pt x="2607563" y="108203"/>
                </a:lnTo>
                <a:close/>
              </a:path>
              <a:path w="3706495" h="144779">
                <a:moveTo>
                  <a:pt x="3706367" y="71627"/>
                </a:moveTo>
                <a:lnTo>
                  <a:pt x="2607563" y="0"/>
                </a:lnTo>
                <a:lnTo>
                  <a:pt x="2607563" y="144779"/>
                </a:lnTo>
                <a:lnTo>
                  <a:pt x="3706367" y="71627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60882" y="5399532"/>
            <a:ext cx="274320" cy="71755"/>
          </a:xfrm>
          <a:custGeom>
            <a:avLst/>
            <a:gdLst/>
            <a:ahLst/>
            <a:cxnLst/>
            <a:rect l="l" t="t" r="r" b="b"/>
            <a:pathLst>
              <a:path w="274320" h="71754">
                <a:moveTo>
                  <a:pt x="0" y="0"/>
                </a:moveTo>
                <a:lnTo>
                  <a:pt x="0" y="71627"/>
                </a:lnTo>
                <a:lnTo>
                  <a:pt x="274319" y="71627"/>
                </a:lnTo>
                <a:lnTo>
                  <a:pt x="274319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186562" y="5399532"/>
            <a:ext cx="137160" cy="71755"/>
          </a:xfrm>
          <a:custGeom>
            <a:avLst/>
            <a:gdLst/>
            <a:ahLst/>
            <a:cxnLst/>
            <a:rect l="l" t="t" r="r" b="b"/>
            <a:pathLst>
              <a:path w="137160" h="71754">
                <a:moveTo>
                  <a:pt x="0" y="0"/>
                </a:moveTo>
                <a:lnTo>
                  <a:pt x="0" y="71627"/>
                </a:lnTo>
                <a:lnTo>
                  <a:pt x="137159" y="71627"/>
                </a:lnTo>
                <a:lnTo>
                  <a:pt x="137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867789" y="5358383"/>
            <a:ext cx="3749040" cy="154305"/>
          </a:xfrm>
          <a:custGeom>
            <a:avLst/>
            <a:gdLst/>
            <a:ahLst/>
            <a:cxnLst/>
            <a:rect l="l" t="t" r="r" b="b"/>
            <a:pathLst>
              <a:path w="3749040" h="154304">
                <a:moveTo>
                  <a:pt x="2612135" y="36575"/>
                </a:moveTo>
                <a:lnTo>
                  <a:pt x="0" y="36575"/>
                </a:lnTo>
                <a:lnTo>
                  <a:pt x="0" y="117347"/>
                </a:lnTo>
                <a:lnTo>
                  <a:pt x="4571" y="117347"/>
                </a:lnTo>
                <a:lnTo>
                  <a:pt x="4571" y="45719"/>
                </a:lnTo>
                <a:lnTo>
                  <a:pt x="9143" y="41147"/>
                </a:lnTo>
                <a:lnTo>
                  <a:pt x="9143" y="45719"/>
                </a:lnTo>
                <a:lnTo>
                  <a:pt x="2607563" y="45719"/>
                </a:lnTo>
                <a:lnTo>
                  <a:pt x="2607563" y="41147"/>
                </a:lnTo>
                <a:lnTo>
                  <a:pt x="2612135" y="36575"/>
                </a:lnTo>
                <a:close/>
              </a:path>
              <a:path w="3749040" h="154304">
                <a:moveTo>
                  <a:pt x="9143" y="45719"/>
                </a:moveTo>
                <a:lnTo>
                  <a:pt x="9143" y="41147"/>
                </a:lnTo>
                <a:lnTo>
                  <a:pt x="4571" y="45719"/>
                </a:lnTo>
                <a:lnTo>
                  <a:pt x="9143" y="45719"/>
                </a:lnTo>
                <a:close/>
              </a:path>
              <a:path w="3749040" h="154304">
                <a:moveTo>
                  <a:pt x="9143" y="108203"/>
                </a:moveTo>
                <a:lnTo>
                  <a:pt x="9143" y="45719"/>
                </a:lnTo>
                <a:lnTo>
                  <a:pt x="4571" y="45719"/>
                </a:lnTo>
                <a:lnTo>
                  <a:pt x="4571" y="108203"/>
                </a:lnTo>
                <a:lnTo>
                  <a:pt x="9143" y="108203"/>
                </a:lnTo>
                <a:close/>
              </a:path>
              <a:path w="3749040" h="154304">
                <a:moveTo>
                  <a:pt x="2618231" y="144374"/>
                </a:moveTo>
                <a:lnTo>
                  <a:pt x="2618231" y="108203"/>
                </a:lnTo>
                <a:lnTo>
                  <a:pt x="4571" y="108203"/>
                </a:lnTo>
                <a:lnTo>
                  <a:pt x="9143" y="112775"/>
                </a:lnTo>
                <a:lnTo>
                  <a:pt x="9143" y="117347"/>
                </a:lnTo>
                <a:lnTo>
                  <a:pt x="2607563" y="117347"/>
                </a:lnTo>
                <a:lnTo>
                  <a:pt x="2607563" y="112775"/>
                </a:lnTo>
                <a:lnTo>
                  <a:pt x="2612135" y="117347"/>
                </a:lnTo>
                <a:lnTo>
                  <a:pt x="2612135" y="144779"/>
                </a:lnTo>
                <a:lnTo>
                  <a:pt x="2618231" y="144374"/>
                </a:lnTo>
                <a:close/>
              </a:path>
              <a:path w="3749040" h="154304">
                <a:moveTo>
                  <a:pt x="9143" y="117347"/>
                </a:moveTo>
                <a:lnTo>
                  <a:pt x="9143" y="112775"/>
                </a:lnTo>
                <a:lnTo>
                  <a:pt x="4571" y="108203"/>
                </a:lnTo>
                <a:lnTo>
                  <a:pt x="4571" y="117347"/>
                </a:lnTo>
                <a:lnTo>
                  <a:pt x="9143" y="117347"/>
                </a:lnTo>
                <a:close/>
              </a:path>
              <a:path w="3749040" h="154304">
                <a:moveTo>
                  <a:pt x="3706731" y="71908"/>
                </a:moveTo>
                <a:lnTo>
                  <a:pt x="2607563" y="0"/>
                </a:lnTo>
                <a:lnTo>
                  <a:pt x="2607563" y="36575"/>
                </a:lnTo>
                <a:lnTo>
                  <a:pt x="2612135" y="36575"/>
                </a:lnTo>
                <a:lnTo>
                  <a:pt x="2612135" y="9143"/>
                </a:lnTo>
                <a:lnTo>
                  <a:pt x="2618231" y="4571"/>
                </a:lnTo>
                <a:lnTo>
                  <a:pt x="2618231" y="9549"/>
                </a:lnTo>
                <a:lnTo>
                  <a:pt x="3630818" y="76961"/>
                </a:lnTo>
                <a:lnTo>
                  <a:pt x="3706731" y="71908"/>
                </a:lnTo>
                <a:close/>
              </a:path>
              <a:path w="3749040" h="154304">
                <a:moveTo>
                  <a:pt x="2618231" y="45719"/>
                </a:moveTo>
                <a:lnTo>
                  <a:pt x="2618231" y="9549"/>
                </a:lnTo>
                <a:lnTo>
                  <a:pt x="2612135" y="9143"/>
                </a:lnTo>
                <a:lnTo>
                  <a:pt x="2612135" y="36575"/>
                </a:lnTo>
                <a:lnTo>
                  <a:pt x="2607563" y="41147"/>
                </a:lnTo>
                <a:lnTo>
                  <a:pt x="2607563" y="45719"/>
                </a:lnTo>
                <a:lnTo>
                  <a:pt x="2618231" y="45719"/>
                </a:lnTo>
                <a:close/>
              </a:path>
              <a:path w="3749040" h="154304">
                <a:moveTo>
                  <a:pt x="2612135" y="117347"/>
                </a:moveTo>
                <a:lnTo>
                  <a:pt x="2607563" y="112775"/>
                </a:lnTo>
                <a:lnTo>
                  <a:pt x="2607563" y="117347"/>
                </a:lnTo>
                <a:lnTo>
                  <a:pt x="2612135" y="117347"/>
                </a:lnTo>
                <a:close/>
              </a:path>
              <a:path w="3749040" h="154304">
                <a:moveTo>
                  <a:pt x="2618231" y="153226"/>
                </a:moveTo>
                <a:lnTo>
                  <a:pt x="2618231" y="149351"/>
                </a:lnTo>
                <a:lnTo>
                  <a:pt x="2612135" y="144779"/>
                </a:lnTo>
                <a:lnTo>
                  <a:pt x="2612135" y="117347"/>
                </a:lnTo>
                <a:lnTo>
                  <a:pt x="2607563" y="117347"/>
                </a:lnTo>
                <a:lnTo>
                  <a:pt x="2607563" y="153923"/>
                </a:lnTo>
                <a:lnTo>
                  <a:pt x="2618231" y="153226"/>
                </a:lnTo>
                <a:close/>
              </a:path>
              <a:path w="3749040" h="154304">
                <a:moveTo>
                  <a:pt x="2618231" y="9549"/>
                </a:moveTo>
                <a:lnTo>
                  <a:pt x="2618231" y="4571"/>
                </a:lnTo>
                <a:lnTo>
                  <a:pt x="2612135" y="9143"/>
                </a:lnTo>
                <a:lnTo>
                  <a:pt x="2618231" y="9549"/>
                </a:lnTo>
                <a:close/>
              </a:path>
              <a:path w="3749040" h="154304">
                <a:moveTo>
                  <a:pt x="3706731" y="82015"/>
                </a:moveTo>
                <a:lnTo>
                  <a:pt x="3630818" y="76961"/>
                </a:lnTo>
                <a:lnTo>
                  <a:pt x="2612135" y="144779"/>
                </a:lnTo>
                <a:lnTo>
                  <a:pt x="2618231" y="149351"/>
                </a:lnTo>
                <a:lnTo>
                  <a:pt x="2618231" y="153226"/>
                </a:lnTo>
                <a:lnTo>
                  <a:pt x="3706731" y="82015"/>
                </a:lnTo>
                <a:close/>
              </a:path>
              <a:path w="3749040" h="154304">
                <a:moveTo>
                  <a:pt x="3749039" y="79247"/>
                </a:moveTo>
                <a:lnTo>
                  <a:pt x="3749039" y="74675"/>
                </a:lnTo>
                <a:lnTo>
                  <a:pt x="3706731" y="71908"/>
                </a:lnTo>
                <a:lnTo>
                  <a:pt x="3630818" y="76961"/>
                </a:lnTo>
                <a:lnTo>
                  <a:pt x="3706731" y="82015"/>
                </a:lnTo>
                <a:lnTo>
                  <a:pt x="3749039" y="79247"/>
                </a:lnTo>
                <a:close/>
              </a:path>
              <a:path w="3749040" h="154304">
                <a:moveTo>
                  <a:pt x="3710939" y="72183"/>
                </a:moveTo>
                <a:lnTo>
                  <a:pt x="3710939" y="71627"/>
                </a:lnTo>
                <a:lnTo>
                  <a:pt x="3706731" y="71908"/>
                </a:lnTo>
                <a:lnTo>
                  <a:pt x="3710939" y="72183"/>
                </a:lnTo>
                <a:close/>
              </a:path>
              <a:path w="3749040" h="154304">
                <a:moveTo>
                  <a:pt x="3710939" y="82295"/>
                </a:moveTo>
                <a:lnTo>
                  <a:pt x="3710939" y="81740"/>
                </a:lnTo>
                <a:lnTo>
                  <a:pt x="3706731" y="82015"/>
                </a:lnTo>
                <a:lnTo>
                  <a:pt x="3710939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456309" y="5394959"/>
            <a:ext cx="283845" cy="81280"/>
          </a:xfrm>
          <a:custGeom>
            <a:avLst/>
            <a:gdLst/>
            <a:ahLst/>
            <a:cxnLst/>
            <a:rect l="l" t="t" r="r" b="b"/>
            <a:pathLst>
              <a:path w="283845" h="81279">
                <a:moveTo>
                  <a:pt x="283463" y="80771"/>
                </a:moveTo>
                <a:lnTo>
                  <a:pt x="283463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274319" y="9143"/>
                </a:lnTo>
                <a:lnTo>
                  <a:pt x="274319" y="4571"/>
                </a:lnTo>
                <a:lnTo>
                  <a:pt x="278891" y="9143"/>
                </a:lnTo>
                <a:lnTo>
                  <a:pt x="278891" y="80771"/>
                </a:lnTo>
                <a:lnTo>
                  <a:pt x="283463" y="80771"/>
                </a:lnTo>
                <a:close/>
              </a:path>
              <a:path w="283845" h="8127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283845" h="81279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283845" h="81279">
                <a:moveTo>
                  <a:pt x="278891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274319" y="80771"/>
                </a:lnTo>
                <a:lnTo>
                  <a:pt x="274319" y="76199"/>
                </a:lnTo>
                <a:lnTo>
                  <a:pt x="278891" y="71627"/>
                </a:lnTo>
                <a:close/>
              </a:path>
              <a:path w="283845" h="81279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283845" h="81279">
                <a:moveTo>
                  <a:pt x="278891" y="9143"/>
                </a:moveTo>
                <a:lnTo>
                  <a:pt x="274319" y="4571"/>
                </a:lnTo>
                <a:lnTo>
                  <a:pt x="274319" y="9143"/>
                </a:lnTo>
                <a:lnTo>
                  <a:pt x="278891" y="9143"/>
                </a:lnTo>
                <a:close/>
              </a:path>
              <a:path w="283845" h="81279">
                <a:moveTo>
                  <a:pt x="278891" y="71627"/>
                </a:moveTo>
                <a:lnTo>
                  <a:pt x="278891" y="9143"/>
                </a:lnTo>
                <a:lnTo>
                  <a:pt x="274319" y="9143"/>
                </a:lnTo>
                <a:lnTo>
                  <a:pt x="274319" y="71627"/>
                </a:lnTo>
                <a:lnTo>
                  <a:pt x="278891" y="71627"/>
                </a:lnTo>
                <a:close/>
              </a:path>
              <a:path w="283845" h="81279">
                <a:moveTo>
                  <a:pt x="278891" y="80771"/>
                </a:moveTo>
                <a:lnTo>
                  <a:pt x="278891" y="71627"/>
                </a:lnTo>
                <a:lnTo>
                  <a:pt x="274319" y="76199"/>
                </a:lnTo>
                <a:lnTo>
                  <a:pt x="274319" y="80771"/>
                </a:lnTo>
                <a:lnTo>
                  <a:pt x="278891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181990" y="5394959"/>
            <a:ext cx="146685" cy="81280"/>
          </a:xfrm>
          <a:custGeom>
            <a:avLst/>
            <a:gdLst/>
            <a:ahLst/>
            <a:cxnLst/>
            <a:rect l="l" t="t" r="r" b="b"/>
            <a:pathLst>
              <a:path w="146685" h="81279">
                <a:moveTo>
                  <a:pt x="146303" y="80771"/>
                </a:moveTo>
                <a:lnTo>
                  <a:pt x="146303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37159" y="9143"/>
                </a:lnTo>
                <a:lnTo>
                  <a:pt x="137159" y="4571"/>
                </a:lnTo>
                <a:lnTo>
                  <a:pt x="141731" y="9143"/>
                </a:lnTo>
                <a:lnTo>
                  <a:pt x="141731" y="80771"/>
                </a:lnTo>
                <a:lnTo>
                  <a:pt x="146303" y="80771"/>
                </a:lnTo>
                <a:close/>
              </a:path>
              <a:path w="146685" h="8127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46685" h="81279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146685" h="81279">
                <a:moveTo>
                  <a:pt x="141731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137159" y="80771"/>
                </a:lnTo>
                <a:lnTo>
                  <a:pt x="137159" y="76199"/>
                </a:lnTo>
                <a:lnTo>
                  <a:pt x="141731" y="71627"/>
                </a:lnTo>
                <a:close/>
              </a:path>
              <a:path w="146685" h="81279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146685" h="81279">
                <a:moveTo>
                  <a:pt x="141731" y="9143"/>
                </a:moveTo>
                <a:lnTo>
                  <a:pt x="137159" y="4571"/>
                </a:lnTo>
                <a:lnTo>
                  <a:pt x="137159" y="9143"/>
                </a:lnTo>
                <a:lnTo>
                  <a:pt x="141731" y="9143"/>
                </a:lnTo>
                <a:close/>
              </a:path>
              <a:path w="146685" h="81279">
                <a:moveTo>
                  <a:pt x="141731" y="71627"/>
                </a:moveTo>
                <a:lnTo>
                  <a:pt x="141731" y="9143"/>
                </a:lnTo>
                <a:lnTo>
                  <a:pt x="137159" y="9143"/>
                </a:lnTo>
                <a:lnTo>
                  <a:pt x="137159" y="71627"/>
                </a:lnTo>
                <a:lnTo>
                  <a:pt x="141731" y="71627"/>
                </a:lnTo>
                <a:close/>
              </a:path>
              <a:path w="146685" h="81279">
                <a:moveTo>
                  <a:pt x="141731" y="80771"/>
                </a:moveTo>
                <a:lnTo>
                  <a:pt x="141731" y="71627"/>
                </a:lnTo>
                <a:lnTo>
                  <a:pt x="137159" y="76199"/>
                </a:lnTo>
                <a:lnTo>
                  <a:pt x="137159" y="80771"/>
                </a:lnTo>
                <a:lnTo>
                  <a:pt x="141731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844674" y="3273551"/>
            <a:ext cx="2734310" cy="144780"/>
          </a:xfrm>
          <a:custGeom>
            <a:avLst/>
            <a:gdLst/>
            <a:ahLst/>
            <a:cxnLst/>
            <a:rect l="l" t="t" r="r" b="b"/>
            <a:pathLst>
              <a:path w="2734309" h="144779">
                <a:moveTo>
                  <a:pt x="1924811" y="108203"/>
                </a:moveTo>
                <a:lnTo>
                  <a:pt x="1924811" y="36575"/>
                </a:lnTo>
                <a:lnTo>
                  <a:pt x="0" y="36575"/>
                </a:lnTo>
                <a:lnTo>
                  <a:pt x="0" y="108203"/>
                </a:lnTo>
                <a:lnTo>
                  <a:pt x="1924811" y="108203"/>
                </a:lnTo>
                <a:close/>
              </a:path>
              <a:path w="2734309" h="144779">
                <a:moveTo>
                  <a:pt x="2734055" y="73151"/>
                </a:moveTo>
                <a:lnTo>
                  <a:pt x="1924811" y="0"/>
                </a:lnTo>
                <a:lnTo>
                  <a:pt x="1924811" y="144779"/>
                </a:lnTo>
                <a:lnTo>
                  <a:pt x="2734055" y="7315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541397" y="3310127"/>
            <a:ext cx="203200" cy="71755"/>
          </a:xfrm>
          <a:custGeom>
            <a:avLst/>
            <a:gdLst/>
            <a:ahLst/>
            <a:cxnLst/>
            <a:rect l="l" t="t" r="r" b="b"/>
            <a:pathLst>
              <a:path w="203200" h="71754">
                <a:moveTo>
                  <a:pt x="0" y="0"/>
                </a:moveTo>
                <a:lnTo>
                  <a:pt x="0" y="71627"/>
                </a:lnTo>
                <a:lnTo>
                  <a:pt x="202691" y="71627"/>
                </a:lnTo>
                <a:lnTo>
                  <a:pt x="202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338706" y="3310127"/>
            <a:ext cx="100965" cy="71755"/>
          </a:xfrm>
          <a:custGeom>
            <a:avLst/>
            <a:gdLst/>
            <a:ahLst/>
            <a:cxnLst/>
            <a:rect l="l" t="t" r="r" b="b"/>
            <a:pathLst>
              <a:path w="100964" h="71754">
                <a:moveTo>
                  <a:pt x="0" y="0"/>
                </a:moveTo>
                <a:lnTo>
                  <a:pt x="0" y="71627"/>
                </a:lnTo>
                <a:lnTo>
                  <a:pt x="100583" y="71627"/>
                </a:lnTo>
                <a:lnTo>
                  <a:pt x="100583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840101" y="3268979"/>
            <a:ext cx="2776855" cy="154305"/>
          </a:xfrm>
          <a:custGeom>
            <a:avLst/>
            <a:gdLst/>
            <a:ahLst/>
            <a:cxnLst/>
            <a:rect l="l" t="t" r="r" b="b"/>
            <a:pathLst>
              <a:path w="2776854" h="154304">
                <a:moveTo>
                  <a:pt x="1929383" y="36575"/>
                </a:moveTo>
                <a:lnTo>
                  <a:pt x="0" y="36575"/>
                </a:lnTo>
                <a:lnTo>
                  <a:pt x="0" y="117347"/>
                </a:lnTo>
                <a:lnTo>
                  <a:pt x="4571" y="117347"/>
                </a:lnTo>
                <a:lnTo>
                  <a:pt x="4571" y="45719"/>
                </a:lnTo>
                <a:lnTo>
                  <a:pt x="9143" y="41147"/>
                </a:lnTo>
                <a:lnTo>
                  <a:pt x="9143" y="45719"/>
                </a:lnTo>
                <a:lnTo>
                  <a:pt x="1923287" y="45719"/>
                </a:lnTo>
                <a:lnTo>
                  <a:pt x="1923287" y="41147"/>
                </a:lnTo>
                <a:lnTo>
                  <a:pt x="1929383" y="36575"/>
                </a:lnTo>
                <a:close/>
              </a:path>
              <a:path w="2776854" h="154304">
                <a:moveTo>
                  <a:pt x="9143" y="45719"/>
                </a:moveTo>
                <a:lnTo>
                  <a:pt x="9143" y="41147"/>
                </a:lnTo>
                <a:lnTo>
                  <a:pt x="4571" y="45719"/>
                </a:lnTo>
                <a:lnTo>
                  <a:pt x="9143" y="45719"/>
                </a:lnTo>
                <a:close/>
              </a:path>
              <a:path w="2776854" h="154304">
                <a:moveTo>
                  <a:pt x="9143" y="108203"/>
                </a:moveTo>
                <a:lnTo>
                  <a:pt x="9143" y="45719"/>
                </a:lnTo>
                <a:lnTo>
                  <a:pt x="4571" y="45719"/>
                </a:lnTo>
                <a:lnTo>
                  <a:pt x="4571" y="108203"/>
                </a:lnTo>
                <a:lnTo>
                  <a:pt x="9143" y="108203"/>
                </a:lnTo>
                <a:close/>
              </a:path>
              <a:path w="2776854" h="154304">
                <a:moveTo>
                  <a:pt x="1933955" y="144241"/>
                </a:moveTo>
                <a:lnTo>
                  <a:pt x="1933955" y="108203"/>
                </a:lnTo>
                <a:lnTo>
                  <a:pt x="4571" y="108203"/>
                </a:lnTo>
                <a:lnTo>
                  <a:pt x="9143" y="112775"/>
                </a:lnTo>
                <a:lnTo>
                  <a:pt x="9143" y="117347"/>
                </a:lnTo>
                <a:lnTo>
                  <a:pt x="1923287" y="117347"/>
                </a:lnTo>
                <a:lnTo>
                  <a:pt x="1923287" y="112775"/>
                </a:lnTo>
                <a:lnTo>
                  <a:pt x="1929383" y="117347"/>
                </a:lnTo>
                <a:lnTo>
                  <a:pt x="1929383" y="144645"/>
                </a:lnTo>
                <a:lnTo>
                  <a:pt x="1933955" y="144241"/>
                </a:lnTo>
                <a:close/>
              </a:path>
              <a:path w="2776854" h="154304">
                <a:moveTo>
                  <a:pt x="9143" y="117347"/>
                </a:moveTo>
                <a:lnTo>
                  <a:pt x="9143" y="112775"/>
                </a:lnTo>
                <a:lnTo>
                  <a:pt x="4571" y="108203"/>
                </a:lnTo>
                <a:lnTo>
                  <a:pt x="4571" y="117347"/>
                </a:lnTo>
                <a:lnTo>
                  <a:pt x="9143" y="117347"/>
                </a:lnTo>
                <a:close/>
              </a:path>
              <a:path w="2776854" h="154304">
                <a:moveTo>
                  <a:pt x="2776727" y="79247"/>
                </a:moveTo>
                <a:lnTo>
                  <a:pt x="2776727" y="76199"/>
                </a:lnTo>
                <a:lnTo>
                  <a:pt x="1923287" y="0"/>
                </a:lnTo>
                <a:lnTo>
                  <a:pt x="1923287" y="36575"/>
                </a:lnTo>
                <a:lnTo>
                  <a:pt x="1927859" y="36575"/>
                </a:lnTo>
                <a:lnTo>
                  <a:pt x="1927859" y="9143"/>
                </a:lnTo>
                <a:lnTo>
                  <a:pt x="1933955" y="4571"/>
                </a:lnTo>
                <a:lnTo>
                  <a:pt x="1933955" y="9694"/>
                </a:lnTo>
                <a:lnTo>
                  <a:pt x="2687421" y="77675"/>
                </a:lnTo>
                <a:lnTo>
                  <a:pt x="2738627" y="73151"/>
                </a:lnTo>
                <a:lnTo>
                  <a:pt x="2738627" y="82581"/>
                </a:lnTo>
                <a:lnTo>
                  <a:pt x="2776727" y="79247"/>
                </a:lnTo>
                <a:close/>
              </a:path>
              <a:path w="2776854" h="154304">
                <a:moveTo>
                  <a:pt x="1929383" y="45719"/>
                </a:moveTo>
                <a:lnTo>
                  <a:pt x="1929383" y="36575"/>
                </a:lnTo>
                <a:lnTo>
                  <a:pt x="1923287" y="41147"/>
                </a:lnTo>
                <a:lnTo>
                  <a:pt x="1923287" y="45719"/>
                </a:lnTo>
                <a:lnTo>
                  <a:pt x="1929383" y="45719"/>
                </a:lnTo>
                <a:close/>
              </a:path>
              <a:path w="2776854" h="154304">
                <a:moveTo>
                  <a:pt x="1929383" y="117347"/>
                </a:moveTo>
                <a:lnTo>
                  <a:pt x="1923287" y="112775"/>
                </a:lnTo>
                <a:lnTo>
                  <a:pt x="1923287" y="117347"/>
                </a:lnTo>
                <a:lnTo>
                  <a:pt x="1929383" y="117347"/>
                </a:lnTo>
                <a:close/>
              </a:path>
              <a:path w="2776854" h="154304">
                <a:moveTo>
                  <a:pt x="1929383" y="144645"/>
                </a:moveTo>
                <a:lnTo>
                  <a:pt x="1929383" y="117347"/>
                </a:lnTo>
                <a:lnTo>
                  <a:pt x="1923287" y="117347"/>
                </a:lnTo>
                <a:lnTo>
                  <a:pt x="1923287" y="153923"/>
                </a:lnTo>
                <a:lnTo>
                  <a:pt x="1927859" y="153523"/>
                </a:lnTo>
                <a:lnTo>
                  <a:pt x="1927859" y="144779"/>
                </a:lnTo>
                <a:lnTo>
                  <a:pt x="1929383" y="144645"/>
                </a:lnTo>
                <a:close/>
              </a:path>
              <a:path w="2776854" h="154304">
                <a:moveTo>
                  <a:pt x="1933955" y="9694"/>
                </a:moveTo>
                <a:lnTo>
                  <a:pt x="1933955" y="4571"/>
                </a:lnTo>
                <a:lnTo>
                  <a:pt x="1927859" y="9143"/>
                </a:lnTo>
                <a:lnTo>
                  <a:pt x="1933955" y="9694"/>
                </a:lnTo>
                <a:close/>
              </a:path>
              <a:path w="2776854" h="154304">
                <a:moveTo>
                  <a:pt x="1933955" y="45719"/>
                </a:moveTo>
                <a:lnTo>
                  <a:pt x="1933955" y="9694"/>
                </a:lnTo>
                <a:lnTo>
                  <a:pt x="1927859" y="9143"/>
                </a:lnTo>
                <a:lnTo>
                  <a:pt x="1927859" y="36575"/>
                </a:lnTo>
                <a:lnTo>
                  <a:pt x="1929383" y="36575"/>
                </a:lnTo>
                <a:lnTo>
                  <a:pt x="1929383" y="45719"/>
                </a:lnTo>
                <a:lnTo>
                  <a:pt x="1933955" y="45719"/>
                </a:lnTo>
                <a:close/>
              </a:path>
              <a:path w="2776854" h="154304">
                <a:moveTo>
                  <a:pt x="2738627" y="82581"/>
                </a:moveTo>
                <a:lnTo>
                  <a:pt x="2738627" y="82295"/>
                </a:lnTo>
                <a:lnTo>
                  <a:pt x="2687421" y="77675"/>
                </a:lnTo>
                <a:lnTo>
                  <a:pt x="1927859" y="144779"/>
                </a:lnTo>
                <a:lnTo>
                  <a:pt x="1933955" y="149351"/>
                </a:lnTo>
                <a:lnTo>
                  <a:pt x="1933955" y="152990"/>
                </a:lnTo>
                <a:lnTo>
                  <a:pt x="2738627" y="82581"/>
                </a:lnTo>
                <a:close/>
              </a:path>
              <a:path w="2776854" h="154304">
                <a:moveTo>
                  <a:pt x="1933955" y="152990"/>
                </a:moveTo>
                <a:lnTo>
                  <a:pt x="1933955" y="149351"/>
                </a:lnTo>
                <a:lnTo>
                  <a:pt x="1927859" y="144779"/>
                </a:lnTo>
                <a:lnTo>
                  <a:pt x="1927859" y="153523"/>
                </a:lnTo>
                <a:lnTo>
                  <a:pt x="1933955" y="152990"/>
                </a:lnTo>
                <a:close/>
              </a:path>
              <a:path w="2776854" h="154304">
                <a:moveTo>
                  <a:pt x="2738627" y="82295"/>
                </a:moveTo>
                <a:lnTo>
                  <a:pt x="2738627" y="73151"/>
                </a:lnTo>
                <a:lnTo>
                  <a:pt x="2687421" y="77675"/>
                </a:lnTo>
                <a:lnTo>
                  <a:pt x="2738627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536825" y="3305555"/>
            <a:ext cx="212090" cy="81280"/>
          </a:xfrm>
          <a:custGeom>
            <a:avLst/>
            <a:gdLst/>
            <a:ahLst/>
            <a:cxnLst/>
            <a:rect l="l" t="t" r="r" b="b"/>
            <a:pathLst>
              <a:path w="212089" h="81279">
                <a:moveTo>
                  <a:pt x="211835" y="80771"/>
                </a:moveTo>
                <a:lnTo>
                  <a:pt x="211835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202691" y="9143"/>
                </a:lnTo>
                <a:lnTo>
                  <a:pt x="202691" y="4571"/>
                </a:lnTo>
                <a:lnTo>
                  <a:pt x="207263" y="9143"/>
                </a:lnTo>
                <a:lnTo>
                  <a:pt x="207263" y="80771"/>
                </a:lnTo>
                <a:lnTo>
                  <a:pt x="211835" y="80771"/>
                </a:lnTo>
                <a:close/>
              </a:path>
              <a:path w="212089" h="8127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212089" h="81279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212089" h="81279">
                <a:moveTo>
                  <a:pt x="207263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202691" y="80771"/>
                </a:lnTo>
                <a:lnTo>
                  <a:pt x="202691" y="76199"/>
                </a:lnTo>
                <a:lnTo>
                  <a:pt x="207263" y="71627"/>
                </a:lnTo>
                <a:close/>
              </a:path>
              <a:path w="212089" h="81279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212089" h="81279">
                <a:moveTo>
                  <a:pt x="207263" y="9143"/>
                </a:moveTo>
                <a:lnTo>
                  <a:pt x="202691" y="4571"/>
                </a:lnTo>
                <a:lnTo>
                  <a:pt x="202691" y="9143"/>
                </a:lnTo>
                <a:lnTo>
                  <a:pt x="207263" y="9143"/>
                </a:lnTo>
                <a:close/>
              </a:path>
              <a:path w="212089" h="81279">
                <a:moveTo>
                  <a:pt x="207263" y="71627"/>
                </a:moveTo>
                <a:lnTo>
                  <a:pt x="207263" y="9143"/>
                </a:lnTo>
                <a:lnTo>
                  <a:pt x="202691" y="9143"/>
                </a:lnTo>
                <a:lnTo>
                  <a:pt x="202691" y="71627"/>
                </a:lnTo>
                <a:lnTo>
                  <a:pt x="207263" y="71627"/>
                </a:lnTo>
                <a:close/>
              </a:path>
              <a:path w="212089" h="81279">
                <a:moveTo>
                  <a:pt x="207263" y="80771"/>
                </a:moveTo>
                <a:lnTo>
                  <a:pt x="207263" y="71627"/>
                </a:lnTo>
                <a:lnTo>
                  <a:pt x="202691" y="76199"/>
                </a:lnTo>
                <a:lnTo>
                  <a:pt x="202691" y="80771"/>
                </a:lnTo>
                <a:lnTo>
                  <a:pt x="207263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34133" y="3305555"/>
            <a:ext cx="111760" cy="81280"/>
          </a:xfrm>
          <a:custGeom>
            <a:avLst/>
            <a:gdLst/>
            <a:ahLst/>
            <a:cxnLst/>
            <a:rect l="l" t="t" r="r" b="b"/>
            <a:pathLst>
              <a:path w="111760" h="81279">
                <a:moveTo>
                  <a:pt x="111251" y="80771"/>
                </a:moveTo>
                <a:lnTo>
                  <a:pt x="111251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00583" y="9143"/>
                </a:lnTo>
                <a:lnTo>
                  <a:pt x="100583" y="4571"/>
                </a:lnTo>
                <a:lnTo>
                  <a:pt x="105155" y="9143"/>
                </a:lnTo>
                <a:lnTo>
                  <a:pt x="105155" y="80771"/>
                </a:lnTo>
                <a:lnTo>
                  <a:pt x="111251" y="80771"/>
                </a:lnTo>
                <a:close/>
              </a:path>
              <a:path w="111760" h="8127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11760" h="81279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111760" h="81279">
                <a:moveTo>
                  <a:pt x="105155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100583" y="80771"/>
                </a:lnTo>
                <a:lnTo>
                  <a:pt x="100583" y="76199"/>
                </a:lnTo>
                <a:lnTo>
                  <a:pt x="105155" y="71627"/>
                </a:lnTo>
                <a:close/>
              </a:path>
              <a:path w="111760" h="81279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111760" h="81279">
                <a:moveTo>
                  <a:pt x="105155" y="9143"/>
                </a:moveTo>
                <a:lnTo>
                  <a:pt x="100583" y="4571"/>
                </a:lnTo>
                <a:lnTo>
                  <a:pt x="100583" y="9143"/>
                </a:lnTo>
                <a:lnTo>
                  <a:pt x="105155" y="9143"/>
                </a:lnTo>
                <a:close/>
              </a:path>
              <a:path w="111760" h="81279">
                <a:moveTo>
                  <a:pt x="105155" y="71627"/>
                </a:moveTo>
                <a:lnTo>
                  <a:pt x="105155" y="9143"/>
                </a:lnTo>
                <a:lnTo>
                  <a:pt x="100583" y="9143"/>
                </a:lnTo>
                <a:lnTo>
                  <a:pt x="100583" y="71627"/>
                </a:lnTo>
                <a:lnTo>
                  <a:pt x="105155" y="71627"/>
                </a:lnTo>
                <a:close/>
              </a:path>
              <a:path w="111760" h="81279">
                <a:moveTo>
                  <a:pt x="105155" y="80771"/>
                </a:moveTo>
                <a:lnTo>
                  <a:pt x="105155" y="71627"/>
                </a:lnTo>
                <a:lnTo>
                  <a:pt x="100583" y="76199"/>
                </a:lnTo>
                <a:lnTo>
                  <a:pt x="100583" y="80771"/>
                </a:lnTo>
                <a:lnTo>
                  <a:pt x="105155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629789" y="2625851"/>
            <a:ext cx="2733040" cy="144780"/>
          </a:xfrm>
          <a:custGeom>
            <a:avLst/>
            <a:gdLst/>
            <a:ahLst/>
            <a:cxnLst/>
            <a:rect l="l" t="t" r="r" b="b"/>
            <a:pathLst>
              <a:path w="2733040" h="144780">
                <a:moveTo>
                  <a:pt x="1923287" y="108203"/>
                </a:moveTo>
                <a:lnTo>
                  <a:pt x="1923287" y="36575"/>
                </a:lnTo>
                <a:lnTo>
                  <a:pt x="0" y="36575"/>
                </a:lnTo>
                <a:lnTo>
                  <a:pt x="0" y="108203"/>
                </a:lnTo>
                <a:lnTo>
                  <a:pt x="1923287" y="108203"/>
                </a:lnTo>
                <a:close/>
              </a:path>
              <a:path w="2733040" h="144780">
                <a:moveTo>
                  <a:pt x="2732531" y="73151"/>
                </a:moveTo>
                <a:lnTo>
                  <a:pt x="1923287" y="0"/>
                </a:lnTo>
                <a:lnTo>
                  <a:pt x="1923287" y="144779"/>
                </a:lnTo>
                <a:lnTo>
                  <a:pt x="2732531" y="7315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324989" y="2662427"/>
            <a:ext cx="203200" cy="71755"/>
          </a:xfrm>
          <a:custGeom>
            <a:avLst/>
            <a:gdLst/>
            <a:ahLst/>
            <a:cxnLst/>
            <a:rect l="l" t="t" r="r" b="b"/>
            <a:pathLst>
              <a:path w="203200" h="71755">
                <a:moveTo>
                  <a:pt x="0" y="0"/>
                </a:moveTo>
                <a:lnTo>
                  <a:pt x="0" y="71627"/>
                </a:lnTo>
                <a:lnTo>
                  <a:pt x="202691" y="71627"/>
                </a:lnTo>
                <a:lnTo>
                  <a:pt x="202691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122297" y="2662427"/>
            <a:ext cx="102235" cy="71755"/>
          </a:xfrm>
          <a:custGeom>
            <a:avLst/>
            <a:gdLst/>
            <a:ahLst/>
            <a:cxnLst/>
            <a:rect l="l" t="t" r="r" b="b"/>
            <a:pathLst>
              <a:path w="102235" h="71755">
                <a:moveTo>
                  <a:pt x="0" y="0"/>
                </a:moveTo>
                <a:lnTo>
                  <a:pt x="0" y="71627"/>
                </a:lnTo>
                <a:lnTo>
                  <a:pt x="102107" y="71627"/>
                </a:lnTo>
                <a:lnTo>
                  <a:pt x="102107" y="0"/>
                </a:lnTo>
                <a:lnTo>
                  <a:pt x="0" y="0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623694" y="2621279"/>
            <a:ext cx="2776855" cy="154305"/>
          </a:xfrm>
          <a:custGeom>
            <a:avLst/>
            <a:gdLst/>
            <a:ahLst/>
            <a:cxnLst/>
            <a:rect l="l" t="t" r="r" b="b"/>
            <a:pathLst>
              <a:path w="2776854" h="154305">
                <a:moveTo>
                  <a:pt x="1929383" y="36575"/>
                </a:moveTo>
                <a:lnTo>
                  <a:pt x="0" y="36575"/>
                </a:lnTo>
                <a:lnTo>
                  <a:pt x="0" y="117347"/>
                </a:lnTo>
                <a:lnTo>
                  <a:pt x="6095" y="117347"/>
                </a:lnTo>
                <a:lnTo>
                  <a:pt x="6095" y="45719"/>
                </a:lnTo>
                <a:lnTo>
                  <a:pt x="10667" y="41147"/>
                </a:lnTo>
                <a:lnTo>
                  <a:pt x="10667" y="45719"/>
                </a:lnTo>
                <a:lnTo>
                  <a:pt x="1924811" y="45719"/>
                </a:lnTo>
                <a:lnTo>
                  <a:pt x="1924811" y="41147"/>
                </a:lnTo>
                <a:lnTo>
                  <a:pt x="1929383" y="36575"/>
                </a:lnTo>
                <a:close/>
              </a:path>
              <a:path w="2776854" h="154305">
                <a:moveTo>
                  <a:pt x="10667" y="45719"/>
                </a:moveTo>
                <a:lnTo>
                  <a:pt x="10667" y="41147"/>
                </a:lnTo>
                <a:lnTo>
                  <a:pt x="6095" y="45719"/>
                </a:lnTo>
                <a:lnTo>
                  <a:pt x="10667" y="45719"/>
                </a:lnTo>
                <a:close/>
              </a:path>
              <a:path w="2776854" h="154305">
                <a:moveTo>
                  <a:pt x="10667" y="108203"/>
                </a:moveTo>
                <a:lnTo>
                  <a:pt x="10667" y="45719"/>
                </a:lnTo>
                <a:lnTo>
                  <a:pt x="6095" y="45719"/>
                </a:lnTo>
                <a:lnTo>
                  <a:pt x="6095" y="108203"/>
                </a:lnTo>
                <a:lnTo>
                  <a:pt x="10667" y="108203"/>
                </a:lnTo>
                <a:close/>
              </a:path>
              <a:path w="2776854" h="154305">
                <a:moveTo>
                  <a:pt x="1933955" y="144375"/>
                </a:moveTo>
                <a:lnTo>
                  <a:pt x="1933955" y="108203"/>
                </a:lnTo>
                <a:lnTo>
                  <a:pt x="6095" y="108203"/>
                </a:lnTo>
                <a:lnTo>
                  <a:pt x="10667" y="112775"/>
                </a:lnTo>
                <a:lnTo>
                  <a:pt x="10667" y="117347"/>
                </a:lnTo>
                <a:lnTo>
                  <a:pt x="1924811" y="117347"/>
                </a:lnTo>
                <a:lnTo>
                  <a:pt x="1924811" y="112775"/>
                </a:lnTo>
                <a:lnTo>
                  <a:pt x="1929383" y="117347"/>
                </a:lnTo>
                <a:lnTo>
                  <a:pt x="1929383" y="144779"/>
                </a:lnTo>
                <a:lnTo>
                  <a:pt x="1933955" y="144375"/>
                </a:lnTo>
                <a:close/>
              </a:path>
              <a:path w="2776854" h="154305">
                <a:moveTo>
                  <a:pt x="10667" y="117347"/>
                </a:moveTo>
                <a:lnTo>
                  <a:pt x="10667" y="112775"/>
                </a:lnTo>
                <a:lnTo>
                  <a:pt x="6095" y="108203"/>
                </a:lnTo>
                <a:lnTo>
                  <a:pt x="6095" y="117347"/>
                </a:lnTo>
                <a:lnTo>
                  <a:pt x="10667" y="117347"/>
                </a:lnTo>
                <a:close/>
              </a:path>
              <a:path w="2776854" h="154305">
                <a:moveTo>
                  <a:pt x="2776727" y="79247"/>
                </a:moveTo>
                <a:lnTo>
                  <a:pt x="2776727" y="76199"/>
                </a:lnTo>
                <a:lnTo>
                  <a:pt x="1924811" y="0"/>
                </a:lnTo>
                <a:lnTo>
                  <a:pt x="1924811" y="36575"/>
                </a:lnTo>
                <a:lnTo>
                  <a:pt x="1929383" y="36575"/>
                </a:lnTo>
                <a:lnTo>
                  <a:pt x="1929383" y="9143"/>
                </a:lnTo>
                <a:lnTo>
                  <a:pt x="1933955" y="4571"/>
                </a:lnTo>
                <a:lnTo>
                  <a:pt x="1933955" y="9557"/>
                </a:lnTo>
                <a:lnTo>
                  <a:pt x="2687517" y="77675"/>
                </a:lnTo>
                <a:lnTo>
                  <a:pt x="2738627" y="73151"/>
                </a:lnTo>
                <a:lnTo>
                  <a:pt x="2738627" y="82587"/>
                </a:lnTo>
                <a:lnTo>
                  <a:pt x="2776727" y="79247"/>
                </a:lnTo>
                <a:close/>
              </a:path>
              <a:path w="2776854" h="154305">
                <a:moveTo>
                  <a:pt x="1933955" y="45719"/>
                </a:moveTo>
                <a:lnTo>
                  <a:pt x="1933955" y="9557"/>
                </a:lnTo>
                <a:lnTo>
                  <a:pt x="1929383" y="9143"/>
                </a:lnTo>
                <a:lnTo>
                  <a:pt x="1929383" y="36575"/>
                </a:lnTo>
                <a:lnTo>
                  <a:pt x="1924811" y="41147"/>
                </a:lnTo>
                <a:lnTo>
                  <a:pt x="1924811" y="45719"/>
                </a:lnTo>
                <a:lnTo>
                  <a:pt x="1933955" y="45719"/>
                </a:lnTo>
                <a:close/>
              </a:path>
              <a:path w="2776854" h="154305">
                <a:moveTo>
                  <a:pt x="1929383" y="117347"/>
                </a:moveTo>
                <a:lnTo>
                  <a:pt x="1924811" y="112775"/>
                </a:lnTo>
                <a:lnTo>
                  <a:pt x="1924811" y="117347"/>
                </a:lnTo>
                <a:lnTo>
                  <a:pt x="1929383" y="117347"/>
                </a:lnTo>
                <a:close/>
              </a:path>
              <a:path w="2776854" h="154305">
                <a:moveTo>
                  <a:pt x="1933955" y="153122"/>
                </a:moveTo>
                <a:lnTo>
                  <a:pt x="1933955" y="149351"/>
                </a:lnTo>
                <a:lnTo>
                  <a:pt x="1929383" y="144779"/>
                </a:lnTo>
                <a:lnTo>
                  <a:pt x="1929383" y="117347"/>
                </a:lnTo>
                <a:lnTo>
                  <a:pt x="1924811" y="117347"/>
                </a:lnTo>
                <a:lnTo>
                  <a:pt x="1924811" y="153923"/>
                </a:lnTo>
                <a:lnTo>
                  <a:pt x="1933955" y="153122"/>
                </a:lnTo>
                <a:close/>
              </a:path>
              <a:path w="2776854" h="154305">
                <a:moveTo>
                  <a:pt x="1933955" y="9557"/>
                </a:moveTo>
                <a:lnTo>
                  <a:pt x="1933955" y="4571"/>
                </a:lnTo>
                <a:lnTo>
                  <a:pt x="1929383" y="9143"/>
                </a:lnTo>
                <a:lnTo>
                  <a:pt x="1933955" y="9557"/>
                </a:lnTo>
                <a:close/>
              </a:path>
              <a:path w="2776854" h="154305">
                <a:moveTo>
                  <a:pt x="2738627" y="82587"/>
                </a:moveTo>
                <a:lnTo>
                  <a:pt x="2738627" y="82295"/>
                </a:lnTo>
                <a:lnTo>
                  <a:pt x="2687517" y="77675"/>
                </a:lnTo>
                <a:lnTo>
                  <a:pt x="1929383" y="144779"/>
                </a:lnTo>
                <a:lnTo>
                  <a:pt x="1933955" y="149351"/>
                </a:lnTo>
                <a:lnTo>
                  <a:pt x="1933955" y="153122"/>
                </a:lnTo>
                <a:lnTo>
                  <a:pt x="2738627" y="82587"/>
                </a:lnTo>
                <a:close/>
              </a:path>
              <a:path w="2776854" h="154305">
                <a:moveTo>
                  <a:pt x="2738627" y="82295"/>
                </a:moveTo>
                <a:lnTo>
                  <a:pt x="2738627" y="73151"/>
                </a:lnTo>
                <a:lnTo>
                  <a:pt x="2687517" y="77675"/>
                </a:lnTo>
                <a:lnTo>
                  <a:pt x="2738627" y="8229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20418" y="2657855"/>
            <a:ext cx="212090" cy="81280"/>
          </a:xfrm>
          <a:custGeom>
            <a:avLst/>
            <a:gdLst/>
            <a:ahLst/>
            <a:cxnLst/>
            <a:rect l="l" t="t" r="r" b="b"/>
            <a:pathLst>
              <a:path w="212089" h="81280">
                <a:moveTo>
                  <a:pt x="211835" y="80771"/>
                </a:moveTo>
                <a:lnTo>
                  <a:pt x="211835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202691" y="9143"/>
                </a:lnTo>
                <a:lnTo>
                  <a:pt x="202691" y="4571"/>
                </a:lnTo>
                <a:lnTo>
                  <a:pt x="207263" y="9143"/>
                </a:lnTo>
                <a:lnTo>
                  <a:pt x="207263" y="80771"/>
                </a:lnTo>
                <a:lnTo>
                  <a:pt x="211835" y="80771"/>
                </a:lnTo>
                <a:close/>
              </a:path>
              <a:path w="212089" h="81280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212089" h="81280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212089" h="81280">
                <a:moveTo>
                  <a:pt x="207263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202691" y="80771"/>
                </a:lnTo>
                <a:lnTo>
                  <a:pt x="202691" y="76199"/>
                </a:lnTo>
                <a:lnTo>
                  <a:pt x="207263" y="71627"/>
                </a:lnTo>
                <a:close/>
              </a:path>
              <a:path w="212089" h="81280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212089" h="81280">
                <a:moveTo>
                  <a:pt x="207263" y="9143"/>
                </a:moveTo>
                <a:lnTo>
                  <a:pt x="202691" y="4571"/>
                </a:lnTo>
                <a:lnTo>
                  <a:pt x="202691" y="9143"/>
                </a:lnTo>
                <a:lnTo>
                  <a:pt x="207263" y="9143"/>
                </a:lnTo>
                <a:close/>
              </a:path>
              <a:path w="212089" h="81280">
                <a:moveTo>
                  <a:pt x="207263" y="71627"/>
                </a:moveTo>
                <a:lnTo>
                  <a:pt x="207263" y="9143"/>
                </a:lnTo>
                <a:lnTo>
                  <a:pt x="202691" y="9143"/>
                </a:lnTo>
                <a:lnTo>
                  <a:pt x="202691" y="71627"/>
                </a:lnTo>
                <a:lnTo>
                  <a:pt x="207263" y="71627"/>
                </a:lnTo>
                <a:close/>
              </a:path>
              <a:path w="212089" h="81280">
                <a:moveTo>
                  <a:pt x="207263" y="80771"/>
                </a:moveTo>
                <a:lnTo>
                  <a:pt x="207263" y="71627"/>
                </a:lnTo>
                <a:lnTo>
                  <a:pt x="202691" y="76199"/>
                </a:lnTo>
                <a:lnTo>
                  <a:pt x="202691" y="80771"/>
                </a:lnTo>
                <a:lnTo>
                  <a:pt x="207263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117726" y="2657855"/>
            <a:ext cx="111760" cy="81280"/>
          </a:xfrm>
          <a:custGeom>
            <a:avLst/>
            <a:gdLst/>
            <a:ahLst/>
            <a:cxnLst/>
            <a:rect l="l" t="t" r="r" b="b"/>
            <a:pathLst>
              <a:path w="111760" h="81280">
                <a:moveTo>
                  <a:pt x="111251" y="80771"/>
                </a:moveTo>
                <a:lnTo>
                  <a:pt x="111251" y="0"/>
                </a:lnTo>
                <a:lnTo>
                  <a:pt x="0" y="0"/>
                </a:lnTo>
                <a:lnTo>
                  <a:pt x="0" y="80771"/>
                </a:lnTo>
                <a:lnTo>
                  <a:pt x="4571" y="8077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02107" y="9143"/>
                </a:lnTo>
                <a:lnTo>
                  <a:pt x="102107" y="4571"/>
                </a:lnTo>
                <a:lnTo>
                  <a:pt x="106679" y="9143"/>
                </a:lnTo>
                <a:lnTo>
                  <a:pt x="106679" y="80771"/>
                </a:lnTo>
                <a:lnTo>
                  <a:pt x="111251" y="80771"/>
                </a:lnTo>
                <a:close/>
              </a:path>
              <a:path w="111760" h="81280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11760" h="81280">
                <a:moveTo>
                  <a:pt x="9143" y="7162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71627"/>
                </a:lnTo>
                <a:lnTo>
                  <a:pt x="9143" y="71627"/>
                </a:lnTo>
                <a:close/>
              </a:path>
              <a:path w="111760" h="81280">
                <a:moveTo>
                  <a:pt x="106679" y="71627"/>
                </a:moveTo>
                <a:lnTo>
                  <a:pt x="4571" y="71627"/>
                </a:lnTo>
                <a:lnTo>
                  <a:pt x="9143" y="76199"/>
                </a:lnTo>
                <a:lnTo>
                  <a:pt x="9143" y="80771"/>
                </a:lnTo>
                <a:lnTo>
                  <a:pt x="102107" y="80771"/>
                </a:lnTo>
                <a:lnTo>
                  <a:pt x="102107" y="76199"/>
                </a:lnTo>
                <a:lnTo>
                  <a:pt x="106679" y="71627"/>
                </a:lnTo>
                <a:close/>
              </a:path>
              <a:path w="111760" h="81280">
                <a:moveTo>
                  <a:pt x="9143" y="80771"/>
                </a:moveTo>
                <a:lnTo>
                  <a:pt x="9143" y="76199"/>
                </a:lnTo>
                <a:lnTo>
                  <a:pt x="4571" y="71627"/>
                </a:lnTo>
                <a:lnTo>
                  <a:pt x="4571" y="80771"/>
                </a:lnTo>
                <a:lnTo>
                  <a:pt x="9143" y="80771"/>
                </a:lnTo>
                <a:close/>
              </a:path>
              <a:path w="111760" h="81280">
                <a:moveTo>
                  <a:pt x="106679" y="9143"/>
                </a:moveTo>
                <a:lnTo>
                  <a:pt x="102107" y="4571"/>
                </a:lnTo>
                <a:lnTo>
                  <a:pt x="102107" y="9143"/>
                </a:lnTo>
                <a:lnTo>
                  <a:pt x="106679" y="9143"/>
                </a:lnTo>
                <a:close/>
              </a:path>
              <a:path w="111760" h="81280">
                <a:moveTo>
                  <a:pt x="106679" y="71627"/>
                </a:moveTo>
                <a:lnTo>
                  <a:pt x="106679" y="9143"/>
                </a:lnTo>
                <a:lnTo>
                  <a:pt x="102107" y="9143"/>
                </a:lnTo>
                <a:lnTo>
                  <a:pt x="102107" y="71627"/>
                </a:lnTo>
                <a:lnTo>
                  <a:pt x="106679" y="71627"/>
                </a:lnTo>
                <a:close/>
              </a:path>
              <a:path w="111760" h="81280">
                <a:moveTo>
                  <a:pt x="106679" y="80771"/>
                </a:moveTo>
                <a:lnTo>
                  <a:pt x="106679" y="71627"/>
                </a:lnTo>
                <a:lnTo>
                  <a:pt x="102107" y="76199"/>
                </a:lnTo>
                <a:lnTo>
                  <a:pt x="102107" y="80771"/>
                </a:lnTo>
                <a:lnTo>
                  <a:pt x="106679" y="8077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8543" rIns="0" bIns="0" rtlCol="0" vert="horz">
            <a:spAutoFit/>
          </a:bodyPr>
          <a:lstStyle/>
          <a:p>
            <a:pPr marL="352425">
              <a:lnSpc>
                <a:spcPct val="100000"/>
              </a:lnSpc>
            </a:pP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IMBRACATURA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“NAVAHO</a:t>
            </a:r>
            <a:r>
              <a:rPr dirty="0" sz="32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STERNAL”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67946" y="4521707"/>
            <a:ext cx="1678305" cy="288290"/>
          </a:xfrm>
          <a:custGeom>
            <a:avLst/>
            <a:gdLst/>
            <a:ahLst/>
            <a:cxnLst/>
            <a:rect l="l" t="t" r="r" b="b"/>
            <a:pathLst>
              <a:path w="1678304" h="288289">
                <a:moveTo>
                  <a:pt x="1567557" y="213818"/>
                </a:moveTo>
                <a:lnTo>
                  <a:pt x="4571" y="0"/>
                </a:lnTo>
                <a:lnTo>
                  <a:pt x="0" y="38099"/>
                </a:lnTo>
                <a:lnTo>
                  <a:pt x="1562618" y="250363"/>
                </a:lnTo>
                <a:lnTo>
                  <a:pt x="1567557" y="213818"/>
                </a:lnTo>
                <a:close/>
              </a:path>
              <a:path w="1678304" h="288289">
                <a:moveTo>
                  <a:pt x="1586483" y="278139"/>
                </a:moveTo>
                <a:lnTo>
                  <a:pt x="1586483" y="216407"/>
                </a:lnTo>
                <a:lnTo>
                  <a:pt x="1581911" y="252983"/>
                </a:lnTo>
                <a:lnTo>
                  <a:pt x="1562618" y="250363"/>
                </a:lnTo>
                <a:lnTo>
                  <a:pt x="1557527" y="288035"/>
                </a:lnTo>
                <a:lnTo>
                  <a:pt x="1586483" y="278139"/>
                </a:lnTo>
                <a:close/>
              </a:path>
              <a:path w="1678304" h="288289">
                <a:moveTo>
                  <a:pt x="1586483" y="216407"/>
                </a:moveTo>
                <a:lnTo>
                  <a:pt x="1567557" y="213818"/>
                </a:lnTo>
                <a:lnTo>
                  <a:pt x="1562618" y="250363"/>
                </a:lnTo>
                <a:lnTo>
                  <a:pt x="1581911" y="252983"/>
                </a:lnTo>
                <a:lnTo>
                  <a:pt x="1586483" y="216407"/>
                </a:lnTo>
                <a:close/>
              </a:path>
              <a:path w="1678304" h="288289">
                <a:moveTo>
                  <a:pt x="1677923" y="246887"/>
                </a:moveTo>
                <a:lnTo>
                  <a:pt x="1572767" y="175259"/>
                </a:lnTo>
                <a:lnTo>
                  <a:pt x="1567557" y="213818"/>
                </a:lnTo>
                <a:lnTo>
                  <a:pt x="1586483" y="216407"/>
                </a:lnTo>
                <a:lnTo>
                  <a:pt x="1586483" y="278139"/>
                </a:lnTo>
                <a:lnTo>
                  <a:pt x="1677923" y="246887"/>
                </a:lnTo>
                <a:close/>
              </a:path>
            </a:pathLst>
          </a:custGeom>
          <a:solidFill>
            <a:srgbClr val="D600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852812" y="2520694"/>
            <a:ext cx="7914640" cy="297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108700" marR="5080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CHIUSURA 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PE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25">
                <a:solidFill>
                  <a:srgbClr val="FFFF00"/>
                </a:solidFill>
                <a:latin typeface="Arial"/>
                <a:cs typeface="Arial"/>
              </a:rPr>
              <a:t>FASCIA</a:t>
            </a:r>
            <a:r>
              <a:rPr dirty="0" sz="2400" spc="-2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LOMBARE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algn="r" marR="257810">
              <a:lnSpc>
                <a:spcPct val="100000"/>
              </a:lnSpc>
            </a:pP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762633" y="1330452"/>
            <a:ext cx="2526792" cy="55443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55113" y="1962911"/>
            <a:ext cx="2380615" cy="749935"/>
          </a:xfrm>
          <a:custGeom>
            <a:avLst/>
            <a:gdLst/>
            <a:ahLst/>
            <a:cxnLst/>
            <a:rect l="l" t="t" r="r" b="b"/>
            <a:pathLst>
              <a:path w="2380615" h="749935">
                <a:moveTo>
                  <a:pt x="94487" y="0"/>
                </a:moveTo>
                <a:lnTo>
                  <a:pt x="0" y="15239"/>
                </a:lnTo>
                <a:lnTo>
                  <a:pt x="64007" y="76403"/>
                </a:lnTo>
                <a:lnTo>
                  <a:pt x="64007" y="50291"/>
                </a:lnTo>
                <a:lnTo>
                  <a:pt x="71627" y="22859"/>
                </a:lnTo>
                <a:lnTo>
                  <a:pt x="85780" y="27147"/>
                </a:lnTo>
                <a:lnTo>
                  <a:pt x="94487" y="0"/>
                </a:lnTo>
                <a:close/>
              </a:path>
              <a:path w="2380615" h="749935">
                <a:moveTo>
                  <a:pt x="85780" y="27147"/>
                </a:moveTo>
                <a:lnTo>
                  <a:pt x="71627" y="22859"/>
                </a:lnTo>
                <a:lnTo>
                  <a:pt x="64007" y="50291"/>
                </a:lnTo>
                <a:lnTo>
                  <a:pt x="77084" y="54256"/>
                </a:lnTo>
                <a:lnTo>
                  <a:pt x="85780" y="27147"/>
                </a:lnTo>
                <a:close/>
              </a:path>
              <a:path w="2380615" h="749935">
                <a:moveTo>
                  <a:pt x="77084" y="54256"/>
                </a:moveTo>
                <a:lnTo>
                  <a:pt x="64007" y="50291"/>
                </a:lnTo>
                <a:lnTo>
                  <a:pt x="64007" y="76403"/>
                </a:lnTo>
                <a:lnTo>
                  <a:pt x="68579" y="80771"/>
                </a:lnTo>
                <a:lnTo>
                  <a:pt x="77084" y="54256"/>
                </a:lnTo>
                <a:close/>
              </a:path>
              <a:path w="2380615" h="749935">
                <a:moveTo>
                  <a:pt x="2380487" y="722375"/>
                </a:moveTo>
                <a:lnTo>
                  <a:pt x="85780" y="27147"/>
                </a:lnTo>
                <a:lnTo>
                  <a:pt x="77084" y="54256"/>
                </a:lnTo>
                <a:lnTo>
                  <a:pt x="2371343" y="749807"/>
                </a:lnTo>
                <a:lnTo>
                  <a:pt x="2380487" y="722375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852037" y="5349239"/>
            <a:ext cx="1085215" cy="454659"/>
          </a:xfrm>
          <a:custGeom>
            <a:avLst/>
            <a:gdLst/>
            <a:ahLst/>
            <a:cxnLst/>
            <a:rect l="l" t="t" r="r" b="b"/>
            <a:pathLst>
              <a:path w="1085215" h="454660">
                <a:moveTo>
                  <a:pt x="74101" y="400127"/>
                </a:moveTo>
                <a:lnTo>
                  <a:pt x="64007" y="373379"/>
                </a:lnTo>
                <a:lnTo>
                  <a:pt x="0" y="445007"/>
                </a:lnTo>
                <a:lnTo>
                  <a:pt x="60959" y="450907"/>
                </a:lnTo>
                <a:lnTo>
                  <a:pt x="60959" y="405383"/>
                </a:lnTo>
                <a:lnTo>
                  <a:pt x="74101" y="400127"/>
                </a:lnTo>
                <a:close/>
              </a:path>
              <a:path w="1085215" h="454660">
                <a:moveTo>
                  <a:pt x="84494" y="427669"/>
                </a:moveTo>
                <a:lnTo>
                  <a:pt x="74101" y="400127"/>
                </a:lnTo>
                <a:lnTo>
                  <a:pt x="60959" y="405383"/>
                </a:lnTo>
                <a:lnTo>
                  <a:pt x="71627" y="432815"/>
                </a:lnTo>
                <a:lnTo>
                  <a:pt x="84494" y="427669"/>
                </a:lnTo>
                <a:close/>
              </a:path>
              <a:path w="1085215" h="454660">
                <a:moveTo>
                  <a:pt x="94487" y="454151"/>
                </a:moveTo>
                <a:lnTo>
                  <a:pt x="84494" y="427669"/>
                </a:lnTo>
                <a:lnTo>
                  <a:pt x="71627" y="432815"/>
                </a:lnTo>
                <a:lnTo>
                  <a:pt x="60959" y="405383"/>
                </a:lnTo>
                <a:lnTo>
                  <a:pt x="60959" y="450907"/>
                </a:lnTo>
                <a:lnTo>
                  <a:pt x="94487" y="454151"/>
                </a:lnTo>
                <a:close/>
              </a:path>
              <a:path w="1085215" h="454660">
                <a:moveTo>
                  <a:pt x="1085087" y="27431"/>
                </a:moveTo>
                <a:lnTo>
                  <a:pt x="1074419" y="0"/>
                </a:lnTo>
                <a:lnTo>
                  <a:pt x="74101" y="400127"/>
                </a:lnTo>
                <a:lnTo>
                  <a:pt x="84494" y="427669"/>
                </a:lnTo>
                <a:lnTo>
                  <a:pt x="1085087" y="27431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57631" rIns="0" bIns="0" rtlCol="0" vert="horz">
            <a:spAutoFit/>
          </a:bodyPr>
          <a:lstStyle/>
          <a:p>
            <a:pPr marL="1120140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IMBRACATURA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“NAVAHO</a:t>
            </a:r>
            <a:r>
              <a:rPr dirty="0" sz="28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STERNAL”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97430" y="5073395"/>
            <a:ext cx="567055" cy="1531620"/>
          </a:xfrm>
          <a:custGeom>
            <a:avLst/>
            <a:gdLst/>
            <a:ahLst/>
            <a:cxnLst/>
            <a:rect l="l" t="t" r="r" b="b"/>
            <a:pathLst>
              <a:path w="567054" h="1531620">
                <a:moveTo>
                  <a:pt x="108203" y="89915"/>
                </a:moveTo>
                <a:lnTo>
                  <a:pt x="15239" y="0"/>
                </a:lnTo>
                <a:lnTo>
                  <a:pt x="0" y="128015"/>
                </a:lnTo>
                <a:lnTo>
                  <a:pt x="28955" y="117820"/>
                </a:lnTo>
                <a:lnTo>
                  <a:pt x="28955" y="97535"/>
                </a:lnTo>
                <a:lnTo>
                  <a:pt x="65531" y="83819"/>
                </a:lnTo>
                <a:lnTo>
                  <a:pt x="72107" y="102626"/>
                </a:lnTo>
                <a:lnTo>
                  <a:pt x="108203" y="89915"/>
                </a:lnTo>
                <a:close/>
              </a:path>
              <a:path w="567054" h="1531620">
                <a:moveTo>
                  <a:pt x="72107" y="102626"/>
                </a:moveTo>
                <a:lnTo>
                  <a:pt x="65531" y="83819"/>
                </a:lnTo>
                <a:lnTo>
                  <a:pt x="28955" y="97535"/>
                </a:lnTo>
                <a:lnTo>
                  <a:pt x="35287" y="115590"/>
                </a:lnTo>
                <a:lnTo>
                  <a:pt x="72107" y="102626"/>
                </a:lnTo>
                <a:close/>
              </a:path>
              <a:path w="567054" h="1531620">
                <a:moveTo>
                  <a:pt x="35287" y="115590"/>
                </a:moveTo>
                <a:lnTo>
                  <a:pt x="28955" y="97535"/>
                </a:lnTo>
                <a:lnTo>
                  <a:pt x="28955" y="117820"/>
                </a:lnTo>
                <a:lnTo>
                  <a:pt x="35287" y="115590"/>
                </a:lnTo>
                <a:close/>
              </a:path>
              <a:path w="567054" h="1531620">
                <a:moveTo>
                  <a:pt x="566927" y="1517903"/>
                </a:moveTo>
                <a:lnTo>
                  <a:pt x="72107" y="102626"/>
                </a:lnTo>
                <a:lnTo>
                  <a:pt x="35287" y="115590"/>
                </a:lnTo>
                <a:lnTo>
                  <a:pt x="531875" y="1531619"/>
                </a:lnTo>
                <a:lnTo>
                  <a:pt x="566927" y="1517903"/>
                </a:lnTo>
                <a:close/>
              </a:path>
            </a:pathLst>
          </a:custGeom>
          <a:solidFill>
            <a:srgbClr val="D600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05212" y="3898390"/>
            <a:ext cx="1865630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P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RT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AO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GG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TTI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43900" y="2679190"/>
            <a:ext cx="2743835" cy="1195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ANELLO</a:t>
            </a:r>
            <a:r>
              <a:rPr dirty="0" sz="1800" spc="-10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STERNALE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>
              <a:latin typeface="Times New Roman"/>
              <a:cs typeface="Times New Roman"/>
            </a:endParaRPr>
          </a:p>
          <a:p>
            <a:pPr marL="545465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ANELLO</a:t>
            </a:r>
            <a:r>
              <a:rPr dirty="0" sz="1800" spc="-10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VENTRALE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69480" y="6486141"/>
            <a:ext cx="2071370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ANELLI</a:t>
            </a:r>
            <a:r>
              <a:rPr dirty="0" sz="18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LATERALI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7497" y="2145791"/>
            <a:ext cx="1539240" cy="554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ANELLO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P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IO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259714" y="1978152"/>
            <a:ext cx="2133600" cy="46802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46253" y="2823972"/>
            <a:ext cx="1516380" cy="407034"/>
          </a:xfrm>
          <a:custGeom>
            <a:avLst/>
            <a:gdLst/>
            <a:ahLst/>
            <a:cxnLst/>
            <a:rect l="l" t="t" r="r" b="b"/>
            <a:pathLst>
              <a:path w="1516379" h="407035">
                <a:moveTo>
                  <a:pt x="1409414" y="333899"/>
                </a:moveTo>
                <a:lnTo>
                  <a:pt x="9143" y="0"/>
                </a:lnTo>
                <a:lnTo>
                  <a:pt x="0" y="36575"/>
                </a:lnTo>
                <a:lnTo>
                  <a:pt x="1400388" y="370503"/>
                </a:lnTo>
                <a:lnTo>
                  <a:pt x="1409414" y="333899"/>
                </a:lnTo>
                <a:close/>
              </a:path>
              <a:path w="1516379" h="407035">
                <a:moveTo>
                  <a:pt x="1427987" y="398433"/>
                </a:moveTo>
                <a:lnTo>
                  <a:pt x="1427987" y="338327"/>
                </a:lnTo>
                <a:lnTo>
                  <a:pt x="1418843" y="374903"/>
                </a:lnTo>
                <a:lnTo>
                  <a:pt x="1400388" y="370503"/>
                </a:lnTo>
                <a:lnTo>
                  <a:pt x="1391411" y="406907"/>
                </a:lnTo>
                <a:lnTo>
                  <a:pt x="1427987" y="398433"/>
                </a:lnTo>
                <a:close/>
              </a:path>
              <a:path w="1516379" h="407035">
                <a:moveTo>
                  <a:pt x="1427987" y="338327"/>
                </a:moveTo>
                <a:lnTo>
                  <a:pt x="1409414" y="333899"/>
                </a:lnTo>
                <a:lnTo>
                  <a:pt x="1400388" y="370503"/>
                </a:lnTo>
                <a:lnTo>
                  <a:pt x="1418843" y="374903"/>
                </a:lnTo>
                <a:lnTo>
                  <a:pt x="1427987" y="338327"/>
                </a:lnTo>
                <a:close/>
              </a:path>
              <a:path w="1516379" h="407035">
                <a:moveTo>
                  <a:pt x="1516379" y="377951"/>
                </a:moveTo>
                <a:lnTo>
                  <a:pt x="1418843" y="295655"/>
                </a:lnTo>
                <a:lnTo>
                  <a:pt x="1409414" y="333899"/>
                </a:lnTo>
                <a:lnTo>
                  <a:pt x="1427987" y="338327"/>
                </a:lnTo>
                <a:lnTo>
                  <a:pt x="1427987" y="398433"/>
                </a:lnTo>
                <a:lnTo>
                  <a:pt x="1516379" y="377951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808865" y="4194047"/>
            <a:ext cx="1592580" cy="809625"/>
          </a:xfrm>
          <a:custGeom>
            <a:avLst/>
            <a:gdLst/>
            <a:ahLst/>
            <a:cxnLst/>
            <a:rect l="l" t="t" r="r" b="b"/>
            <a:pathLst>
              <a:path w="1592579" h="809625">
                <a:moveTo>
                  <a:pt x="1500111" y="740166"/>
                </a:moveTo>
                <a:lnTo>
                  <a:pt x="16763" y="0"/>
                </a:lnTo>
                <a:lnTo>
                  <a:pt x="0" y="33527"/>
                </a:lnTo>
                <a:lnTo>
                  <a:pt x="1482952" y="775004"/>
                </a:lnTo>
                <a:lnTo>
                  <a:pt x="1500111" y="740166"/>
                </a:lnTo>
                <a:close/>
              </a:path>
              <a:path w="1592579" h="809625">
                <a:moveTo>
                  <a:pt x="1516379" y="809243"/>
                </a:moveTo>
                <a:lnTo>
                  <a:pt x="1516379" y="748283"/>
                </a:lnTo>
                <a:lnTo>
                  <a:pt x="1499615" y="783335"/>
                </a:lnTo>
                <a:lnTo>
                  <a:pt x="1482952" y="775004"/>
                </a:lnTo>
                <a:lnTo>
                  <a:pt x="1466087" y="809243"/>
                </a:lnTo>
                <a:lnTo>
                  <a:pt x="1516379" y="809243"/>
                </a:lnTo>
                <a:close/>
              </a:path>
              <a:path w="1592579" h="809625">
                <a:moveTo>
                  <a:pt x="1516379" y="748283"/>
                </a:moveTo>
                <a:lnTo>
                  <a:pt x="1500111" y="740166"/>
                </a:lnTo>
                <a:lnTo>
                  <a:pt x="1482952" y="775004"/>
                </a:lnTo>
                <a:lnTo>
                  <a:pt x="1499615" y="783335"/>
                </a:lnTo>
                <a:lnTo>
                  <a:pt x="1516379" y="748283"/>
                </a:lnTo>
                <a:close/>
              </a:path>
              <a:path w="1592579" h="809625">
                <a:moveTo>
                  <a:pt x="1592579" y="809243"/>
                </a:moveTo>
                <a:lnTo>
                  <a:pt x="1516379" y="707135"/>
                </a:lnTo>
                <a:lnTo>
                  <a:pt x="1500111" y="740166"/>
                </a:lnTo>
                <a:lnTo>
                  <a:pt x="1516379" y="748283"/>
                </a:lnTo>
                <a:lnTo>
                  <a:pt x="1516379" y="809243"/>
                </a:lnTo>
                <a:lnTo>
                  <a:pt x="1592579" y="809243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26742" y="3831335"/>
            <a:ext cx="2452370" cy="556260"/>
          </a:xfrm>
          <a:custGeom>
            <a:avLst/>
            <a:gdLst/>
            <a:ahLst/>
            <a:cxnLst/>
            <a:rect l="l" t="t" r="r" b="b"/>
            <a:pathLst>
              <a:path w="2452370" h="556260">
                <a:moveTo>
                  <a:pt x="107226" y="482269"/>
                </a:moveTo>
                <a:lnTo>
                  <a:pt x="99059" y="445007"/>
                </a:lnTo>
                <a:lnTo>
                  <a:pt x="0" y="524255"/>
                </a:lnTo>
                <a:lnTo>
                  <a:pt x="88391" y="547172"/>
                </a:lnTo>
                <a:lnTo>
                  <a:pt x="88391" y="486155"/>
                </a:lnTo>
                <a:lnTo>
                  <a:pt x="107226" y="482269"/>
                </a:lnTo>
                <a:close/>
              </a:path>
              <a:path w="2452370" h="556260">
                <a:moveTo>
                  <a:pt x="115229" y="518779"/>
                </a:moveTo>
                <a:lnTo>
                  <a:pt x="107226" y="482269"/>
                </a:lnTo>
                <a:lnTo>
                  <a:pt x="88391" y="486155"/>
                </a:lnTo>
                <a:lnTo>
                  <a:pt x="96011" y="522731"/>
                </a:lnTo>
                <a:lnTo>
                  <a:pt x="115229" y="518779"/>
                </a:lnTo>
                <a:close/>
              </a:path>
              <a:path w="2452370" h="556260">
                <a:moveTo>
                  <a:pt x="123443" y="556259"/>
                </a:moveTo>
                <a:lnTo>
                  <a:pt x="115229" y="518779"/>
                </a:lnTo>
                <a:lnTo>
                  <a:pt x="96011" y="522731"/>
                </a:lnTo>
                <a:lnTo>
                  <a:pt x="88391" y="486155"/>
                </a:lnTo>
                <a:lnTo>
                  <a:pt x="88391" y="547172"/>
                </a:lnTo>
                <a:lnTo>
                  <a:pt x="123443" y="556259"/>
                </a:lnTo>
                <a:close/>
              </a:path>
              <a:path w="2452370" h="556260">
                <a:moveTo>
                  <a:pt x="2452115" y="38099"/>
                </a:moveTo>
                <a:lnTo>
                  <a:pt x="2444495" y="0"/>
                </a:lnTo>
                <a:lnTo>
                  <a:pt x="107226" y="482269"/>
                </a:lnTo>
                <a:lnTo>
                  <a:pt x="115229" y="518779"/>
                </a:lnTo>
                <a:lnTo>
                  <a:pt x="2452115" y="38099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555113" y="2897123"/>
            <a:ext cx="2021205" cy="685800"/>
          </a:xfrm>
          <a:custGeom>
            <a:avLst/>
            <a:gdLst/>
            <a:ahLst/>
            <a:cxnLst/>
            <a:rect l="l" t="t" r="r" b="b"/>
            <a:pathLst>
              <a:path w="2021204" h="685800">
                <a:moveTo>
                  <a:pt x="103093" y="612553"/>
                </a:moveTo>
                <a:lnTo>
                  <a:pt x="91439" y="576071"/>
                </a:lnTo>
                <a:lnTo>
                  <a:pt x="0" y="665987"/>
                </a:lnTo>
                <a:lnTo>
                  <a:pt x="83819" y="679116"/>
                </a:lnTo>
                <a:lnTo>
                  <a:pt x="83819" y="618743"/>
                </a:lnTo>
                <a:lnTo>
                  <a:pt x="103093" y="612553"/>
                </a:lnTo>
                <a:close/>
              </a:path>
              <a:path w="2021204" h="685800">
                <a:moveTo>
                  <a:pt x="114823" y="649272"/>
                </a:moveTo>
                <a:lnTo>
                  <a:pt x="103093" y="612553"/>
                </a:lnTo>
                <a:lnTo>
                  <a:pt x="83819" y="618743"/>
                </a:lnTo>
                <a:lnTo>
                  <a:pt x="96011" y="655319"/>
                </a:lnTo>
                <a:lnTo>
                  <a:pt x="114823" y="649272"/>
                </a:lnTo>
                <a:close/>
              </a:path>
              <a:path w="2021204" h="685800">
                <a:moveTo>
                  <a:pt x="126491" y="685799"/>
                </a:moveTo>
                <a:lnTo>
                  <a:pt x="114823" y="649272"/>
                </a:lnTo>
                <a:lnTo>
                  <a:pt x="96011" y="655319"/>
                </a:lnTo>
                <a:lnTo>
                  <a:pt x="83819" y="618743"/>
                </a:lnTo>
                <a:lnTo>
                  <a:pt x="83819" y="679116"/>
                </a:lnTo>
                <a:lnTo>
                  <a:pt x="126491" y="685799"/>
                </a:lnTo>
                <a:close/>
              </a:path>
              <a:path w="2021204" h="685800">
                <a:moveTo>
                  <a:pt x="2020823" y="36575"/>
                </a:moveTo>
                <a:lnTo>
                  <a:pt x="2010155" y="0"/>
                </a:lnTo>
                <a:lnTo>
                  <a:pt x="103093" y="612553"/>
                </a:lnTo>
                <a:lnTo>
                  <a:pt x="114823" y="649272"/>
                </a:lnTo>
                <a:lnTo>
                  <a:pt x="2020823" y="36575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965069" y="4715255"/>
            <a:ext cx="615950" cy="1877695"/>
          </a:xfrm>
          <a:custGeom>
            <a:avLst/>
            <a:gdLst/>
            <a:ahLst/>
            <a:cxnLst/>
            <a:rect l="l" t="t" r="r" b="b"/>
            <a:pathLst>
              <a:path w="615950" h="1877695">
                <a:moveTo>
                  <a:pt x="109727" y="92963"/>
                </a:moveTo>
                <a:lnTo>
                  <a:pt x="21335" y="0"/>
                </a:lnTo>
                <a:lnTo>
                  <a:pt x="0" y="126491"/>
                </a:lnTo>
                <a:lnTo>
                  <a:pt x="30479" y="117178"/>
                </a:lnTo>
                <a:lnTo>
                  <a:pt x="30479" y="96011"/>
                </a:lnTo>
                <a:lnTo>
                  <a:pt x="67055" y="85343"/>
                </a:lnTo>
                <a:lnTo>
                  <a:pt x="72875" y="104224"/>
                </a:lnTo>
                <a:lnTo>
                  <a:pt x="109727" y="92963"/>
                </a:lnTo>
                <a:close/>
              </a:path>
              <a:path w="615950" h="1877695">
                <a:moveTo>
                  <a:pt x="72875" y="104224"/>
                </a:moveTo>
                <a:lnTo>
                  <a:pt x="67055" y="85343"/>
                </a:lnTo>
                <a:lnTo>
                  <a:pt x="30479" y="96011"/>
                </a:lnTo>
                <a:lnTo>
                  <a:pt x="36437" y="115358"/>
                </a:lnTo>
                <a:lnTo>
                  <a:pt x="72875" y="104224"/>
                </a:lnTo>
                <a:close/>
              </a:path>
              <a:path w="615950" h="1877695">
                <a:moveTo>
                  <a:pt x="36437" y="115358"/>
                </a:moveTo>
                <a:lnTo>
                  <a:pt x="30479" y="96011"/>
                </a:lnTo>
                <a:lnTo>
                  <a:pt x="30479" y="117178"/>
                </a:lnTo>
                <a:lnTo>
                  <a:pt x="36437" y="115358"/>
                </a:lnTo>
                <a:close/>
              </a:path>
              <a:path w="615950" h="1877695">
                <a:moveTo>
                  <a:pt x="615695" y="1865375"/>
                </a:moveTo>
                <a:lnTo>
                  <a:pt x="72875" y="104224"/>
                </a:lnTo>
                <a:lnTo>
                  <a:pt x="36437" y="115358"/>
                </a:lnTo>
                <a:lnTo>
                  <a:pt x="579119" y="1877567"/>
                </a:lnTo>
                <a:lnTo>
                  <a:pt x="615695" y="1865375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617853" y="4786883"/>
            <a:ext cx="1958339" cy="1813560"/>
          </a:xfrm>
          <a:custGeom>
            <a:avLst/>
            <a:gdLst/>
            <a:ahLst/>
            <a:cxnLst/>
            <a:rect l="l" t="t" r="r" b="b"/>
            <a:pathLst>
              <a:path w="1958339" h="1813559">
                <a:moveTo>
                  <a:pt x="123443" y="35051"/>
                </a:moveTo>
                <a:lnTo>
                  <a:pt x="0" y="0"/>
                </a:lnTo>
                <a:lnTo>
                  <a:pt x="45719" y="118871"/>
                </a:lnTo>
                <a:lnTo>
                  <a:pt x="56387" y="107367"/>
                </a:lnTo>
                <a:lnTo>
                  <a:pt x="56387" y="79247"/>
                </a:lnTo>
                <a:lnTo>
                  <a:pt x="82295" y="50291"/>
                </a:lnTo>
                <a:lnTo>
                  <a:pt x="96836" y="63746"/>
                </a:lnTo>
                <a:lnTo>
                  <a:pt x="123443" y="35051"/>
                </a:lnTo>
                <a:close/>
              </a:path>
              <a:path w="1958339" h="1813559">
                <a:moveTo>
                  <a:pt x="96836" y="63746"/>
                </a:moveTo>
                <a:lnTo>
                  <a:pt x="82295" y="50291"/>
                </a:lnTo>
                <a:lnTo>
                  <a:pt x="56387" y="79247"/>
                </a:lnTo>
                <a:lnTo>
                  <a:pt x="70427" y="92226"/>
                </a:lnTo>
                <a:lnTo>
                  <a:pt x="96836" y="63746"/>
                </a:lnTo>
                <a:close/>
              </a:path>
              <a:path w="1958339" h="1813559">
                <a:moveTo>
                  <a:pt x="70427" y="92226"/>
                </a:moveTo>
                <a:lnTo>
                  <a:pt x="56387" y="79247"/>
                </a:lnTo>
                <a:lnTo>
                  <a:pt x="56387" y="107367"/>
                </a:lnTo>
                <a:lnTo>
                  <a:pt x="70427" y="92226"/>
                </a:lnTo>
                <a:close/>
              </a:path>
              <a:path w="1958339" h="1813559">
                <a:moveTo>
                  <a:pt x="1958339" y="1786127"/>
                </a:moveTo>
                <a:lnTo>
                  <a:pt x="96836" y="63746"/>
                </a:lnTo>
                <a:lnTo>
                  <a:pt x="70427" y="92226"/>
                </a:lnTo>
                <a:lnTo>
                  <a:pt x="1932431" y="1813559"/>
                </a:lnTo>
                <a:lnTo>
                  <a:pt x="1958339" y="1786127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0076" rIns="0" bIns="0" rtlCol="0" vert="horz">
            <a:spAutoFit/>
          </a:bodyPr>
          <a:lstStyle/>
          <a:p>
            <a:pPr marL="2080260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IMBRACATURA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10116" y="1235455"/>
            <a:ext cx="6410960" cy="769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03960">
              <a:lnSpc>
                <a:spcPct val="100000"/>
              </a:lnSpc>
            </a:pPr>
            <a:r>
              <a:rPr dirty="0" sz="2800" spc="-5" b="1">
                <a:solidFill>
                  <a:srgbClr val="FF0000"/>
                </a:solidFill>
                <a:latin typeface="Tahoma"/>
                <a:cs typeface="Tahoma"/>
              </a:rPr>
              <a:t>NAVAHO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COMPLET</a:t>
            </a:r>
            <a:r>
              <a:rPr dirty="0" sz="28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Tahoma"/>
                <a:cs typeface="Tahoma"/>
              </a:rPr>
              <a:t>C71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  <a:tabLst>
                <a:tab pos="3669665" algn="l"/>
              </a:tabLst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d'omologazione	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CE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0197 / EN</a:t>
            </a:r>
            <a:r>
              <a:rPr dirty="0" sz="2000" spc="-1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(358-361)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74071" y="2194559"/>
            <a:ext cx="2084832" cy="41681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7564" y="2733038"/>
            <a:ext cx="5895975" cy="37547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4450" marR="2324100" indent="-32384">
              <a:lnSpc>
                <a:spcPct val="130000"/>
              </a:lnSpc>
              <a:tabLst>
                <a:tab pos="1560830" algn="l"/>
                <a:tab pos="2550795" algn="l"/>
              </a:tabLst>
            </a:pP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Omologata</a:t>
            </a:r>
            <a:r>
              <a:rPr dirty="0" sz="2000" spc="-5">
                <a:solidFill>
                  <a:srgbClr val="FF00FF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anticaduta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attacchi</a:t>
            </a:r>
            <a:r>
              <a:rPr dirty="0" sz="2000" spc="-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sternale</a:t>
            </a:r>
            <a:r>
              <a:rPr dirty="0" sz="2000" spc="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20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dorsale</a:t>
            </a:r>
            <a:endParaRPr sz="2000">
              <a:latin typeface="Tahoma"/>
              <a:cs typeface="Tahoma"/>
            </a:endParaRPr>
          </a:p>
          <a:p>
            <a:pPr marL="118745" marR="2495550" indent="-74930">
              <a:lnSpc>
                <a:spcPct val="160500"/>
              </a:lnSpc>
              <a:spcBef>
                <a:spcPts val="1175"/>
              </a:spcBef>
            </a:pPr>
            <a:r>
              <a:rPr dirty="0" sz="2000" spc="-5" b="1">
                <a:solidFill>
                  <a:srgbClr val="FF00FF"/>
                </a:solidFill>
                <a:latin typeface="Tahoma"/>
                <a:cs typeface="Tahoma"/>
              </a:rPr>
              <a:t>Posizionamento </a:t>
            </a:r>
            <a:r>
              <a:rPr dirty="0" sz="2000" b="1">
                <a:solidFill>
                  <a:srgbClr val="FF00FF"/>
                </a:solidFill>
                <a:latin typeface="Tahoma"/>
                <a:cs typeface="Tahoma"/>
              </a:rPr>
              <a:t>sul</a:t>
            </a:r>
            <a:r>
              <a:rPr dirty="0" sz="2000" spc="-7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FF"/>
                </a:solidFill>
                <a:latin typeface="Tahoma"/>
                <a:cs typeface="Tahoma"/>
              </a:rPr>
              <a:t>lavoro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attacchi</a:t>
            </a:r>
            <a:r>
              <a:rPr dirty="0" sz="20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laterali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marL="2354580">
              <a:lnSpc>
                <a:spcPct val="100000"/>
              </a:lnSpc>
            </a:pPr>
            <a:r>
              <a:rPr dirty="0" sz="2400" spc="-5" b="1">
                <a:solidFill>
                  <a:srgbClr val="00FF00"/>
                </a:solidFill>
                <a:latin typeface="Tahoma"/>
                <a:cs typeface="Tahoma"/>
              </a:rPr>
              <a:t>Avvertenze: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316990" marR="5080" indent="-321945">
              <a:lnSpc>
                <a:spcPct val="80000"/>
              </a:lnSpc>
              <a:spcBef>
                <a:spcPts val="5"/>
              </a:spcBef>
            </a:pP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L’imbracatura </a:t>
            </a:r>
            <a:r>
              <a:rPr dirty="0" sz="2000" b="1">
                <a:solidFill>
                  <a:srgbClr val="D60093"/>
                </a:solidFill>
                <a:latin typeface="Tahoma"/>
                <a:cs typeface="Tahoma"/>
              </a:rPr>
              <a:t>deve </a:t>
            </a: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essere </a:t>
            </a: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ispezionata  </a:t>
            </a: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minuziosamente </a:t>
            </a: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dopo </a:t>
            </a: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ogni</a:t>
            </a:r>
            <a:r>
              <a:rPr dirty="0" sz="2000" b="1">
                <a:solidFill>
                  <a:srgbClr val="D60093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D60093"/>
                </a:solidFill>
                <a:latin typeface="Tahoma"/>
                <a:cs typeface="Tahoma"/>
              </a:rPr>
              <a:t>utilizzo.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010021" y="6441947"/>
            <a:ext cx="937260" cy="506095"/>
          </a:xfrm>
          <a:custGeom>
            <a:avLst/>
            <a:gdLst/>
            <a:ahLst/>
            <a:cxnLst/>
            <a:rect l="l" t="t" r="r" b="b"/>
            <a:pathLst>
              <a:path w="937259" h="506095">
                <a:moveTo>
                  <a:pt x="937259" y="505967"/>
                </a:moveTo>
                <a:lnTo>
                  <a:pt x="937259" y="0"/>
                </a:lnTo>
                <a:lnTo>
                  <a:pt x="0" y="0"/>
                </a:lnTo>
                <a:lnTo>
                  <a:pt x="0" y="505967"/>
                </a:lnTo>
                <a:lnTo>
                  <a:pt x="278891" y="505967"/>
                </a:lnTo>
                <a:lnTo>
                  <a:pt x="278891" y="252983"/>
                </a:lnTo>
                <a:lnTo>
                  <a:pt x="285700" y="202473"/>
                </a:lnTo>
                <a:lnTo>
                  <a:pt x="304912" y="157254"/>
                </a:lnTo>
                <a:lnTo>
                  <a:pt x="334708" y="119062"/>
                </a:lnTo>
                <a:lnTo>
                  <a:pt x="373267" y="89633"/>
                </a:lnTo>
                <a:lnTo>
                  <a:pt x="418768" y="70703"/>
                </a:lnTo>
                <a:lnTo>
                  <a:pt x="469391" y="64007"/>
                </a:lnTo>
                <a:lnTo>
                  <a:pt x="519373" y="70703"/>
                </a:lnTo>
                <a:lnTo>
                  <a:pt x="564444" y="89633"/>
                </a:lnTo>
                <a:lnTo>
                  <a:pt x="602741" y="119062"/>
                </a:lnTo>
                <a:lnTo>
                  <a:pt x="632403" y="157254"/>
                </a:lnTo>
                <a:lnTo>
                  <a:pt x="651566" y="202473"/>
                </a:lnTo>
                <a:lnTo>
                  <a:pt x="658367" y="252983"/>
                </a:lnTo>
                <a:lnTo>
                  <a:pt x="658367" y="505967"/>
                </a:lnTo>
                <a:lnTo>
                  <a:pt x="937259" y="505967"/>
                </a:lnTo>
                <a:close/>
              </a:path>
              <a:path w="937259" h="506095">
                <a:moveTo>
                  <a:pt x="658367" y="505967"/>
                </a:moveTo>
                <a:lnTo>
                  <a:pt x="658367" y="252983"/>
                </a:lnTo>
                <a:lnTo>
                  <a:pt x="651566" y="303494"/>
                </a:lnTo>
                <a:lnTo>
                  <a:pt x="632403" y="348713"/>
                </a:lnTo>
                <a:lnTo>
                  <a:pt x="602741" y="386905"/>
                </a:lnTo>
                <a:lnTo>
                  <a:pt x="564444" y="416334"/>
                </a:lnTo>
                <a:lnTo>
                  <a:pt x="519373" y="435264"/>
                </a:lnTo>
                <a:lnTo>
                  <a:pt x="469391" y="441959"/>
                </a:lnTo>
                <a:lnTo>
                  <a:pt x="418768" y="435264"/>
                </a:lnTo>
                <a:lnTo>
                  <a:pt x="373267" y="416334"/>
                </a:lnTo>
                <a:lnTo>
                  <a:pt x="334708" y="386905"/>
                </a:lnTo>
                <a:lnTo>
                  <a:pt x="304912" y="348713"/>
                </a:lnTo>
                <a:lnTo>
                  <a:pt x="285700" y="303494"/>
                </a:lnTo>
                <a:lnTo>
                  <a:pt x="278891" y="252983"/>
                </a:lnTo>
                <a:lnTo>
                  <a:pt x="278891" y="505967"/>
                </a:lnTo>
                <a:lnTo>
                  <a:pt x="658367" y="5059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288914" y="6505955"/>
            <a:ext cx="379730" cy="378460"/>
          </a:xfrm>
          <a:custGeom>
            <a:avLst/>
            <a:gdLst/>
            <a:ahLst/>
            <a:cxnLst/>
            <a:rect l="l" t="t" r="r" b="b"/>
            <a:pathLst>
              <a:path w="379729" h="378459">
                <a:moveTo>
                  <a:pt x="379475" y="188975"/>
                </a:moveTo>
                <a:lnTo>
                  <a:pt x="372674" y="138465"/>
                </a:lnTo>
                <a:lnTo>
                  <a:pt x="353511" y="93246"/>
                </a:lnTo>
                <a:lnTo>
                  <a:pt x="323849" y="55054"/>
                </a:lnTo>
                <a:lnTo>
                  <a:pt x="285552" y="25625"/>
                </a:lnTo>
                <a:lnTo>
                  <a:pt x="240481" y="6695"/>
                </a:lnTo>
                <a:lnTo>
                  <a:pt x="190499" y="0"/>
                </a:lnTo>
                <a:lnTo>
                  <a:pt x="139876" y="6695"/>
                </a:lnTo>
                <a:lnTo>
                  <a:pt x="94375" y="25625"/>
                </a:lnTo>
                <a:lnTo>
                  <a:pt x="55816" y="55054"/>
                </a:lnTo>
                <a:lnTo>
                  <a:pt x="26020" y="93246"/>
                </a:lnTo>
                <a:lnTo>
                  <a:pt x="6808" y="138465"/>
                </a:lnTo>
                <a:lnTo>
                  <a:pt x="0" y="188975"/>
                </a:lnTo>
                <a:lnTo>
                  <a:pt x="6808" y="239486"/>
                </a:lnTo>
                <a:lnTo>
                  <a:pt x="26020" y="284705"/>
                </a:lnTo>
                <a:lnTo>
                  <a:pt x="55816" y="322897"/>
                </a:lnTo>
                <a:lnTo>
                  <a:pt x="94375" y="352326"/>
                </a:lnTo>
                <a:lnTo>
                  <a:pt x="118871" y="362517"/>
                </a:lnTo>
                <a:lnTo>
                  <a:pt x="118871" y="117347"/>
                </a:lnTo>
                <a:lnTo>
                  <a:pt x="153923" y="117347"/>
                </a:lnTo>
                <a:lnTo>
                  <a:pt x="153923" y="47243"/>
                </a:lnTo>
                <a:lnTo>
                  <a:pt x="156852" y="33408"/>
                </a:lnTo>
                <a:lnTo>
                  <a:pt x="164782" y="22288"/>
                </a:lnTo>
                <a:lnTo>
                  <a:pt x="176426" y="14882"/>
                </a:lnTo>
                <a:lnTo>
                  <a:pt x="190499" y="12191"/>
                </a:lnTo>
                <a:lnTo>
                  <a:pt x="204335" y="14882"/>
                </a:lnTo>
                <a:lnTo>
                  <a:pt x="215455" y="22288"/>
                </a:lnTo>
                <a:lnTo>
                  <a:pt x="222861" y="33408"/>
                </a:lnTo>
                <a:lnTo>
                  <a:pt x="225551" y="47243"/>
                </a:lnTo>
                <a:lnTo>
                  <a:pt x="225551" y="307847"/>
                </a:lnTo>
                <a:lnTo>
                  <a:pt x="260603" y="307847"/>
                </a:lnTo>
                <a:lnTo>
                  <a:pt x="260603" y="362804"/>
                </a:lnTo>
                <a:lnTo>
                  <a:pt x="285552" y="352326"/>
                </a:lnTo>
                <a:lnTo>
                  <a:pt x="323849" y="322897"/>
                </a:lnTo>
                <a:lnTo>
                  <a:pt x="353511" y="284705"/>
                </a:lnTo>
                <a:lnTo>
                  <a:pt x="372674" y="239486"/>
                </a:lnTo>
                <a:lnTo>
                  <a:pt x="379475" y="188975"/>
                </a:lnTo>
                <a:close/>
              </a:path>
              <a:path w="379729" h="378459">
                <a:moveTo>
                  <a:pt x="153923" y="307847"/>
                </a:moveTo>
                <a:lnTo>
                  <a:pt x="153923" y="141731"/>
                </a:lnTo>
                <a:lnTo>
                  <a:pt x="118871" y="141731"/>
                </a:lnTo>
                <a:lnTo>
                  <a:pt x="118871" y="307847"/>
                </a:lnTo>
                <a:lnTo>
                  <a:pt x="153923" y="307847"/>
                </a:lnTo>
                <a:close/>
              </a:path>
              <a:path w="379729" h="378459">
                <a:moveTo>
                  <a:pt x="260603" y="362804"/>
                </a:moveTo>
                <a:lnTo>
                  <a:pt x="260603" y="330707"/>
                </a:lnTo>
                <a:lnTo>
                  <a:pt x="118871" y="330707"/>
                </a:lnTo>
                <a:lnTo>
                  <a:pt x="118871" y="362517"/>
                </a:lnTo>
                <a:lnTo>
                  <a:pt x="139876" y="371256"/>
                </a:lnTo>
                <a:lnTo>
                  <a:pt x="190499" y="377951"/>
                </a:lnTo>
                <a:lnTo>
                  <a:pt x="240481" y="371256"/>
                </a:lnTo>
                <a:lnTo>
                  <a:pt x="260603" y="362804"/>
                </a:lnTo>
                <a:close/>
              </a:path>
              <a:path w="379729" h="378459">
                <a:moveTo>
                  <a:pt x="225551" y="117347"/>
                </a:moveTo>
                <a:lnTo>
                  <a:pt x="225551" y="47243"/>
                </a:lnTo>
                <a:lnTo>
                  <a:pt x="222861" y="61079"/>
                </a:lnTo>
                <a:lnTo>
                  <a:pt x="215455" y="72199"/>
                </a:lnTo>
                <a:lnTo>
                  <a:pt x="204335" y="79605"/>
                </a:lnTo>
                <a:lnTo>
                  <a:pt x="190499" y="82295"/>
                </a:lnTo>
                <a:lnTo>
                  <a:pt x="176426" y="79605"/>
                </a:lnTo>
                <a:lnTo>
                  <a:pt x="164782" y="72199"/>
                </a:lnTo>
                <a:lnTo>
                  <a:pt x="156852" y="61079"/>
                </a:lnTo>
                <a:lnTo>
                  <a:pt x="153923" y="47243"/>
                </a:lnTo>
                <a:lnTo>
                  <a:pt x="153923" y="117347"/>
                </a:lnTo>
                <a:lnTo>
                  <a:pt x="225551" y="11734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407786" y="6518147"/>
            <a:ext cx="142240" cy="318770"/>
          </a:xfrm>
          <a:custGeom>
            <a:avLst/>
            <a:gdLst/>
            <a:ahLst/>
            <a:cxnLst/>
            <a:rect l="l" t="t" r="r" b="b"/>
            <a:pathLst>
              <a:path w="142240" h="318770">
                <a:moveTo>
                  <a:pt x="106679" y="35051"/>
                </a:moveTo>
                <a:lnTo>
                  <a:pt x="103989" y="21216"/>
                </a:lnTo>
                <a:lnTo>
                  <a:pt x="96583" y="10096"/>
                </a:lnTo>
                <a:lnTo>
                  <a:pt x="85463" y="2690"/>
                </a:lnTo>
                <a:lnTo>
                  <a:pt x="71627" y="0"/>
                </a:lnTo>
                <a:lnTo>
                  <a:pt x="57554" y="2690"/>
                </a:lnTo>
                <a:lnTo>
                  <a:pt x="45910" y="10096"/>
                </a:lnTo>
                <a:lnTo>
                  <a:pt x="37980" y="21216"/>
                </a:lnTo>
                <a:lnTo>
                  <a:pt x="35051" y="35051"/>
                </a:lnTo>
                <a:lnTo>
                  <a:pt x="37980" y="48887"/>
                </a:lnTo>
                <a:lnTo>
                  <a:pt x="45910" y="60007"/>
                </a:lnTo>
                <a:lnTo>
                  <a:pt x="57554" y="67413"/>
                </a:lnTo>
                <a:lnTo>
                  <a:pt x="71627" y="70103"/>
                </a:lnTo>
                <a:lnTo>
                  <a:pt x="85463" y="67413"/>
                </a:lnTo>
                <a:lnTo>
                  <a:pt x="96583" y="60007"/>
                </a:lnTo>
                <a:lnTo>
                  <a:pt x="103989" y="48887"/>
                </a:lnTo>
                <a:lnTo>
                  <a:pt x="106679" y="35051"/>
                </a:lnTo>
                <a:close/>
              </a:path>
              <a:path w="142240" h="318770">
                <a:moveTo>
                  <a:pt x="141731" y="318515"/>
                </a:moveTo>
                <a:lnTo>
                  <a:pt x="141731" y="295655"/>
                </a:lnTo>
                <a:lnTo>
                  <a:pt x="106679" y="295655"/>
                </a:lnTo>
                <a:lnTo>
                  <a:pt x="106679" y="105155"/>
                </a:lnTo>
                <a:lnTo>
                  <a:pt x="0" y="105155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8515"/>
                </a:lnTo>
                <a:lnTo>
                  <a:pt x="141731" y="318515"/>
                </a:lnTo>
                <a:close/>
              </a:path>
              <a:path w="142240" h="318770">
                <a:moveTo>
                  <a:pt x="35051" y="318515"/>
                </a:moveTo>
                <a:lnTo>
                  <a:pt x="35051" y="295655"/>
                </a:lnTo>
                <a:lnTo>
                  <a:pt x="0" y="295655"/>
                </a:lnTo>
                <a:lnTo>
                  <a:pt x="0" y="318515"/>
                </a:lnTo>
                <a:lnTo>
                  <a:pt x="35051" y="31851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010021" y="6441947"/>
            <a:ext cx="937260" cy="506095"/>
          </a:xfrm>
          <a:custGeom>
            <a:avLst/>
            <a:gdLst/>
            <a:ahLst/>
            <a:cxnLst/>
            <a:rect l="l" t="t" r="r" b="b"/>
            <a:pathLst>
              <a:path w="937259" h="506095">
                <a:moveTo>
                  <a:pt x="937259" y="505967"/>
                </a:moveTo>
                <a:lnTo>
                  <a:pt x="937259" y="0"/>
                </a:lnTo>
                <a:lnTo>
                  <a:pt x="0" y="0"/>
                </a:lnTo>
                <a:lnTo>
                  <a:pt x="0" y="505967"/>
                </a:lnTo>
                <a:lnTo>
                  <a:pt x="278891" y="505967"/>
                </a:lnTo>
                <a:lnTo>
                  <a:pt x="278891" y="252983"/>
                </a:lnTo>
                <a:lnTo>
                  <a:pt x="285700" y="202473"/>
                </a:lnTo>
                <a:lnTo>
                  <a:pt x="304912" y="157254"/>
                </a:lnTo>
                <a:lnTo>
                  <a:pt x="334708" y="119062"/>
                </a:lnTo>
                <a:lnTo>
                  <a:pt x="373267" y="89633"/>
                </a:lnTo>
                <a:lnTo>
                  <a:pt x="418768" y="70703"/>
                </a:lnTo>
                <a:lnTo>
                  <a:pt x="469391" y="64007"/>
                </a:lnTo>
                <a:lnTo>
                  <a:pt x="519373" y="70703"/>
                </a:lnTo>
                <a:lnTo>
                  <a:pt x="564444" y="89633"/>
                </a:lnTo>
                <a:lnTo>
                  <a:pt x="602741" y="119062"/>
                </a:lnTo>
                <a:lnTo>
                  <a:pt x="632403" y="157254"/>
                </a:lnTo>
                <a:lnTo>
                  <a:pt x="651566" y="202473"/>
                </a:lnTo>
                <a:lnTo>
                  <a:pt x="658367" y="252983"/>
                </a:lnTo>
                <a:lnTo>
                  <a:pt x="658367" y="505967"/>
                </a:lnTo>
                <a:lnTo>
                  <a:pt x="937259" y="505967"/>
                </a:lnTo>
                <a:close/>
              </a:path>
              <a:path w="937259" h="506095">
                <a:moveTo>
                  <a:pt x="658367" y="505967"/>
                </a:moveTo>
                <a:lnTo>
                  <a:pt x="658367" y="252983"/>
                </a:lnTo>
                <a:lnTo>
                  <a:pt x="651566" y="303494"/>
                </a:lnTo>
                <a:lnTo>
                  <a:pt x="632403" y="348713"/>
                </a:lnTo>
                <a:lnTo>
                  <a:pt x="602741" y="386905"/>
                </a:lnTo>
                <a:lnTo>
                  <a:pt x="564444" y="416334"/>
                </a:lnTo>
                <a:lnTo>
                  <a:pt x="519373" y="435264"/>
                </a:lnTo>
                <a:lnTo>
                  <a:pt x="469391" y="441959"/>
                </a:lnTo>
                <a:lnTo>
                  <a:pt x="418768" y="435264"/>
                </a:lnTo>
                <a:lnTo>
                  <a:pt x="373267" y="416334"/>
                </a:lnTo>
                <a:lnTo>
                  <a:pt x="334708" y="386905"/>
                </a:lnTo>
                <a:lnTo>
                  <a:pt x="304912" y="348713"/>
                </a:lnTo>
                <a:lnTo>
                  <a:pt x="285700" y="303494"/>
                </a:lnTo>
                <a:lnTo>
                  <a:pt x="278891" y="252983"/>
                </a:lnTo>
                <a:lnTo>
                  <a:pt x="278891" y="505967"/>
                </a:lnTo>
                <a:lnTo>
                  <a:pt x="658367" y="5059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288914" y="6505955"/>
            <a:ext cx="379730" cy="378460"/>
          </a:xfrm>
          <a:custGeom>
            <a:avLst/>
            <a:gdLst/>
            <a:ahLst/>
            <a:cxnLst/>
            <a:rect l="l" t="t" r="r" b="b"/>
            <a:pathLst>
              <a:path w="379729" h="378459">
                <a:moveTo>
                  <a:pt x="379475" y="188975"/>
                </a:moveTo>
                <a:lnTo>
                  <a:pt x="372674" y="138465"/>
                </a:lnTo>
                <a:lnTo>
                  <a:pt x="353511" y="93246"/>
                </a:lnTo>
                <a:lnTo>
                  <a:pt x="323849" y="55054"/>
                </a:lnTo>
                <a:lnTo>
                  <a:pt x="285552" y="25625"/>
                </a:lnTo>
                <a:lnTo>
                  <a:pt x="240481" y="6695"/>
                </a:lnTo>
                <a:lnTo>
                  <a:pt x="190499" y="0"/>
                </a:lnTo>
                <a:lnTo>
                  <a:pt x="139876" y="6695"/>
                </a:lnTo>
                <a:lnTo>
                  <a:pt x="94375" y="25625"/>
                </a:lnTo>
                <a:lnTo>
                  <a:pt x="55816" y="55054"/>
                </a:lnTo>
                <a:lnTo>
                  <a:pt x="26020" y="93246"/>
                </a:lnTo>
                <a:lnTo>
                  <a:pt x="6808" y="138465"/>
                </a:lnTo>
                <a:lnTo>
                  <a:pt x="0" y="188975"/>
                </a:lnTo>
                <a:lnTo>
                  <a:pt x="6808" y="239486"/>
                </a:lnTo>
                <a:lnTo>
                  <a:pt x="26020" y="284705"/>
                </a:lnTo>
                <a:lnTo>
                  <a:pt x="55816" y="322897"/>
                </a:lnTo>
                <a:lnTo>
                  <a:pt x="94375" y="352326"/>
                </a:lnTo>
                <a:lnTo>
                  <a:pt x="118871" y="362517"/>
                </a:lnTo>
                <a:lnTo>
                  <a:pt x="118871" y="117347"/>
                </a:lnTo>
                <a:lnTo>
                  <a:pt x="153923" y="117347"/>
                </a:lnTo>
                <a:lnTo>
                  <a:pt x="153923" y="47243"/>
                </a:lnTo>
                <a:lnTo>
                  <a:pt x="156852" y="33408"/>
                </a:lnTo>
                <a:lnTo>
                  <a:pt x="164782" y="22288"/>
                </a:lnTo>
                <a:lnTo>
                  <a:pt x="176426" y="14882"/>
                </a:lnTo>
                <a:lnTo>
                  <a:pt x="190499" y="12191"/>
                </a:lnTo>
                <a:lnTo>
                  <a:pt x="204335" y="14882"/>
                </a:lnTo>
                <a:lnTo>
                  <a:pt x="215455" y="22288"/>
                </a:lnTo>
                <a:lnTo>
                  <a:pt x="222861" y="33408"/>
                </a:lnTo>
                <a:lnTo>
                  <a:pt x="225551" y="47243"/>
                </a:lnTo>
                <a:lnTo>
                  <a:pt x="225551" y="307847"/>
                </a:lnTo>
                <a:lnTo>
                  <a:pt x="260603" y="307847"/>
                </a:lnTo>
                <a:lnTo>
                  <a:pt x="260603" y="362804"/>
                </a:lnTo>
                <a:lnTo>
                  <a:pt x="285552" y="352326"/>
                </a:lnTo>
                <a:lnTo>
                  <a:pt x="323849" y="322897"/>
                </a:lnTo>
                <a:lnTo>
                  <a:pt x="353511" y="284705"/>
                </a:lnTo>
                <a:lnTo>
                  <a:pt x="372674" y="239486"/>
                </a:lnTo>
                <a:lnTo>
                  <a:pt x="379475" y="188975"/>
                </a:lnTo>
                <a:close/>
              </a:path>
              <a:path w="379729" h="378459">
                <a:moveTo>
                  <a:pt x="153923" y="307847"/>
                </a:moveTo>
                <a:lnTo>
                  <a:pt x="153923" y="141731"/>
                </a:lnTo>
                <a:lnTo>
                  <a:pt x="118871" y="141731"/>
                </a:lnTo>
                <a:lnTo>
                  <a:pt x="118871" y="307847"/>
                </a:lnTo>
                <a:lnTo>
                  <a:pt x="153923" y="307847"/>
                </a:lnTo>
                <a:close/>
              </a:path>
              <a:path w="379729" h="378459">
                <a:moveTo>
                  <a:pt x="260603" y="362804"/>
                </a:moveTo>
                <a:lnTo>
                  <a:pt x="260603" y="330707"/>
                </a:lnTo>
                <a:lnTo>
                  <a:pt x="118871" y="330707"/>
                </a:lnTo>
                <a:lnTo>
                  <a:pt x="118871" y="362517"/>
                </a:lnTo>
                <a:lnTo>
                  <a:pt x="139876" y="371256"/>
                </a:lnTo>
                <a:lnTo>
                  <a:pt x="190499" y="377951"/>
                </a:lnTo>
                <a:lnTo>
                  <a:pt x="240481" y="371256"/>
                </a:lnTo>
                <a:lnTo>
                  <a:pt x="260603" y="362804"/>
                </a:lnTo>
                <a:close/>
              </a:path>
              <a:path w="379729" h="378459">
                <a:moveTo>
                  <a:pt x="225551" y="117347"/>
                </a:moveTo>
                <a:lnTo>
                  <a:pt x="225551" y="47243"/>
                </a:lnTo>
                <a:lnTo>
                  <a:pt x="222861" y="61079"/>
                </a:lnTo>
                <a:lnTo>
                  <a:pt x="215455" y="72199"/>
                </a:lnTo>
                <a:lnTo>
                  <a:pt x="204335" y="79605"/>
                </a:lnTo>
                <a:lnTo>
                  <a:pt x="190499" y="82295"/>
                </a:lnTo>
                <a:lnTo>
                  <a:pt x="176426" y="79605"/>
                </a:lnTo>
                <a:lnTo>
                  <a:pt x="164782" y="72199"/>
                </a:lnTo>
                <a:lnTo>
                  <a:pt x="156852" y="61079"/>
                </a:lnTo>
                <a:lnTo>
                  <a:pt x="153923" y="47243"/>
                </a:lnTo>
                <a:lnTo>
                  <a:pt x="153923" y="117347"/>
                </a:lnTo>
                <a:lnTo>
                  <a:pt x="225551" y="11734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407786" y="6518147"/>
            <a:ext cx="142240" cy="318770"/>
          </a:xfrm>
          <a:custGeom>
            <a:avLst/>
            <a:gdLst/>
            <a:ahLst/>
            <a:cxnLst/>
            <a:rect l="l" t="t" r="r" b="b"/>
            <a:pathLst>
              <a:path w="142240" h="318770">
                <a:moveTo>
                  <a:pt x="106679" y="35051"/>
                </a:moveTo>
                <a:lnTo>
                  <a:pt x="103989" y="21216"/>
                </a:lnTo>
                <a:lnTo>
                  <a:pt x="96583" y="10096"/>
                </a:lnTo>
                <a:lnTo>
                  <a:pt x="85463" y="2690"/>
                </a:lnTo>
                <a:lnTo>
                  <a:pt x="71627" y="0"/>
                </a:lnTo>
                <a:lnTo>
                  <a:pt x="57554" y="2690"/>
                </a:lnTo>
                <a:lnTo>
                  <a:pt x="45910" y="10096"/>
                </a:lnTo>
                <a:lnTo>
                  <a:pt x="37980" y="21216"/>
                </a:lnTo>
                <a:lnTo>
                  <a:pt x="35051" y="35051"/>
                </a:lnTo>
                <a:lnTo>
                  <a:pt x="37980" y="48887"/>
                </a:lnTo>
                <a:lnTo>
                  <a:pt x="45910" y="60007"/>
                </a:lnTo>
                <a:lnTo>
                  <a:pt x="57554" y="67413"/>
                </a:lnTo>
                <a:lnTo>
                  <a:pt x="71627" y="70103"/>
                </a:lnTo>
                <a:lnTo>
                  <a:pt x="85463" y="67413"/>
                </a:lnTo>
                <a:lnTo>
                  <a:pt x="96583" y="60007"/>
                </a:lnTo>
                <a:lnTo>
                  <a:pt x="103989" y="48887"/>
                </a:lnTo>
                <a:lnTo>
                  <a:pt x="106679" y="35051"/>
                </a:lnTo>
                <a:close/>
              </a:path>
              <a:path w="142240" h="318770">
                <a:moveTo>
                  <a:pt x="141731" y="318515"/>
                </a:moveTo>
                <a:lnTo>
                  <a:pt x="141731" y="295655"/>
                </a:lnTo>
                <a:lnTo>
                  <a:pt x="106679" y="295655"/>
                </a:lnTo>
                <a:lnTo>
                  <a:pt x="106679" y="105155"/>
                </a:lnTo>
                <a:lnTo>
                  <a:pt x="0" y="105155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8515"/>
                </a:lnTo>
                <a:lnTo>
                  <a:pt x="141731" y="318515"/>
                </a:lnTo>
                <a:close/>
              </a:path>
              <a:path w="142240" h="318770">
                <a:moveTo>
                  <a:pt x="35051" y="318515"/>
                </a:moveTo>
                <a:lnTo>
                  <a:pt x="35051" y="295655"/>
                </a:lnTo>
                <a:lnTo>
                  <a:pt x="0" y="295655"/>
                </a:lnTo>
                <a:lnTo>
                  <a:pt x="0" y="318515"/>
                </a:lnTo>
                <a:lnTo>
                  <a:pt x="35051" y="31851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786250" y="6371844"/>
            <a:ext cx="929639" cy="6263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2668" y="370331"/>
            <a:ext cx="9139427" cy="6836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14971" y="6618731"/>
            <a:ext cx="2897123" cy="5882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74647" y="6384035"/>
            <a:ext cx="5059707" cy="8229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0757" y="6394703"/>
            <a:ext cx="1496060" cy="812800"/>
          </a:xfrm>
          <a:custGeom>
            <a:avLst/>
            <a:gdLst/>
            <a:ahLst/>
            <a:cxnLst/>
            <a:rect l="l" t="t" r="r" b="b"/>
            <a:pathLst>
              <a:path w="1496059" h="812800">
                <a:moveTo>
                  <a:pt x="1495517" y="812292"/>
                </a:moveTo>
                <a:lnTo>
                  <a:pt x="1313687" y="751331"/>
                </a:lnTo>
                <a:lnTo>
                  <a:pt x="1008887" y="592835"/>
                </a:lnTo>
                <a:lnTo>
                  <a:pt x="786383" y="588263"/>
                </a:lnTo>
                <a:lnTo>
                  <a:pt x="445007" y="396239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951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2096"/>
                </a:lnTo>
                <a:lnTo>
                  <a:pt x="316991" y="522731"/>
                </a:lnTo>
                <a:lnTo>
                  <a:pt x="891895" y="812292"/>
                </a:lnTo>
                <a:lnTo>
                  <a:pt x="1495517" y="812292"/>
                </a:lnTo>
                <a:close/>
              </a:path>
              <a:path w="1496059" h="812800">
                <a:moveTo>
                  <a:pt x="35051" y="166951"/>
                </a:moveTo>
                <a:lnTo>
                  <a:pt x="35051" y="41147"/>
                </a:lnTo>
                <a:lnTo>
                  <a:pt x="0" y="103631"/>
                </a:lnTo>
                <a:lnTo>
                  <a:pt x="35051" y="166951"/>
                </a:lnTo>
                <a:close/>
              </a:path>
              <a:path w="1496059" h="812800">
                <a:moveTo>
                  <a:pt x="118871" y="642096"/>
                </a:moveTo>
                <a:lnTo>
                  <a:pt x="118871" y="385571"/>
                </a:lnTo>
                <a:lnTo>
                  <a:pt x="71627" y="670559"/>
                </a:lnTo>
                <a:lnTo>
                  <a:pt x="118871" y="642096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2981" y="6384035"/>
            <a:ext cx="295910" cy="626745"/>
          </a:xfrm>
          <a:custGeom>
            <a:avLst/>
            <a:gdLst/>
            <a:ahLst/>
            <a:cxnLst/>
            <a:rect l="l" t="t" r="r" b="b"/>
            <a:pathLst>
              <a:path w="295910" h="626745">
                <a:moveTo>
                  <a:pt x="76199" y="435863"/>
                </a:moveTo>
                <a:lnTo>
                  <a:pt x="76199" y="288035"/>
                </a:lnTo>
                <a:lnTo>
                  <a:pt x="0" y="626363"/>
                </a:lnTo>
                <a:lnTo>
                  <a:pt x="76199" y="435863"/>
                </a:lnTo>
                <a:close/>
              </a:path>
              <a:path w="295910" h="626745">
                <a:moveTo>
                  <a:pt x="85343" y="413003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5863"/>
                </a:lnTo>
                <a:lnTo>
                  <a:pt x="85343" y="413003"/>
                </a:lnTo>
                <a:close/>
              </a:path>
              <a:path w="295910" h="626745">
                <a:moveTo>
                  <a:pt x="295655" y="117347"/>
                </a:moveTo>
                <a:lnTo>
                  <a:pt x="257555" y="106679"/>
                </a:lnTo>
                <a:lnTo>
                  <a:pt x="56387" y="0"/>
                </a:lnTo>
                <a:lnTo>
                  <a:pt x="85343" y="32003"/>
                </a:lnTo>
                <a:lnTo>
                  <a:pt x="85343" y="413003"/>
                </a:lnTo>
                <a:lnTo>
                  <a:pt x="132587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3813" y="6544055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0" y="64007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20979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20979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3265" y="6501383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19706" y="6490715"/>
            <a:ext cx="67310" cy="128270"/>
          </a:xfrm>
          <a:custGeom>
            <a:avLst/>
            <a:gdLst/>
            <a:ahLst/>
            <a:cxnLst/>
            <a:rect l="l" t="t" r="r" b="b"/>
            <a:pathLst>
              <a:path w="67310" h="12827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8015"/>
                </a:lnTo>
                <a:lnTo>
                  <a:pt x="47243" y="103238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8270">
                <a:moveTo>
                  <a:pt x="67055" y="85343"/>
                </a:moveTo>
                <a:lnTo>
                  <a:pt x="47243" y="32003"/>
                </a:lnTo>
                <a:lnTo>
                  <a:pt x="47243" y="103238"/>
                </a:lnTo>
                <a:lnTo>
                  <a:pt x="67055" y="8534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84035"/>
            <a:ext cx="6131405" cy="8229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011056" y="3404614"/>
            <a:ext cx="3178175" cy="753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68935" marR="5080" indent="-356870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Carico16 KN (1600 Kg)  Peso 1400 g</a:t>
            </a:r>
            <a:r>
              <a:rPr dirty="0" sz="2400" spc="-4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circa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2052" y="2081274"/>
            <a:ext cx="2658110" cy="634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FFFF00"/>
                </a:solidFill>
                <a:latin typeface="Arial"/>
                <a:cs typeface="Arial"/>
              </a:rPr>
              <a:t>5</a:t>
            </a:r>
            <a:r>
              <a:rPr dirty="0" sz="4000" spc="-5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65FF32"/>
                </a:solidFill>
                <a:latin typeface="Arial"/>
                <a:cs typeface="Arial"/>
              </a:rPr>
              <a:t>Punti di attacco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63784" y="5184645"/>
            <a:ext cx="2145030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 u="heavy">
                <a:solidFill>
                  <a:srgbClr val="FF0000"/>
                </a:solidFill>
                <a:latin typeface="Arial"/>
                <a:cs typeface="Arial"/>
              </a:rPr>
              <a:t>Porta</a:t>
            </a:r>
            <a:r>
              <a:rPr dirty="0" sz="2400" spc="-60" b="1" u="heavy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" b="1" u="heavy">
                <a:solidFill>
                  <a:srgbClr val="FF0000"/>
                </a:solidFill>
                <a:latin typeface="Arial"/>
                <a:cs typeface="Arial"/>
              </a:rPr>
              <a:t>materiali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9475" rIns="0" bIns="0" rtlCol="0" vert="horz">
            <a:spAutoFit/>
          </a:bodyPr>
          <a:lstStyle/>
          <a:p>
            <a:pPr marL="1076325">
              <a:lnSpc>
                <a:spcPts val="4315"/>
              </a:lnSpc>
            </a:pP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IMBRACATURA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433950" y="1475231"/>
            <a:ext cx="2084832" cy="41681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850513" y="2535935"/>
            <a:ext cx="2304415" cy="280670"/>
          </a:xfrm>
          <a:custGeom>
            <a:avLst/>
            <a:gdLst/>
            <a:ahLst/>
            <a:cxnLst/>
            <a:rect l="l" t="t" r="r" b="b"/>
            <a:pathLst>
              <a:path w="2304415" h="280669">
                <a:moveTo>
                  <a:pt x="2192502" y="205497"/>
                </a:moveTo>
                <a:lnTo>
                  <a:pt x="3047" y="0"/>
                </a:lnTo>
                <a:lnTo>
                  <a:pt x="0" y="38099"/>
                </a:lnTo>
                <a:lnTo>
                  <a:pt x="2188903" y="243545"/>
                </a:lnTo>
                <a:lnTo>
                  <a:pt x="2192502" y="205497"/>
                </a:lnTo>
                <a:close/>
              </a:path>
              <a:path w="2304415" h="280669">
                <a:moveTo>
                  <a:pt x="2211323" y="270451"/>
                </a:moveTo>
                <a:lnTo>
                  <a:pt x="2211323" y="207263"/>
                </a:lnTo>
                <a:lnTo>
                  <a:pt x="2208275" y="245363"/>
                </a:lnTo>
                <a:lnTo>
                  <a:pt x="2188903" y="243545"/>
                </a:lnTo>
                <a:lnTo>
                  <a:pt x="2185415" y="280415"/>
                </a:lnTo>
                <a:lnTo>
                  <a:pt x="2211323" y="270451"/>
                </a:lnTo>
                <a:close/>
              </a:path>
              <a:path w="2304415" h="280669">
                <a:moveTo>
                  <a:pt x="2211323" y="207263"/>
                </a:moveTo>
                <a:lnTo>
                  <a:pt x="2192502" y="205497"/>
                </a:lnTo>
                <a:lnTo>
                  <a:pt x="2188903" y="243545"/>
                </a:lnTo>
                <a:lnTo>
                  <a:pt x="2208275" y="245363"/>
                </a:lnTo>
                <a:lnTo>
                  <a:pt x="2211323" y="207263"/>
                </a:lnTo>
                <a:close/>
              </a:path>
              <a:path w="2304415" h="280669">
                <a:moveTo>
                  <a:pt x="2304287" y="234695"/>
                </a:moveTo>
                <a:lnTo>
                  <a:pt x="2196083" y="167639"/>
                </a:lnTo>
                <a:lnTo>
                  <a:pt x="2192502" y="205497"/>
                </a:lnTo>
                <a:lnTo>
                  <a:pt x="2211323" y="207263"/>
                </a:lnTo>
                <a:lnTo>
                  <a:pt x="2211323" y="270451"/>
                </a:lnTo>
                <a:lnTo>
                  <a:pt x="2304287" y="234695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847465" y="2535935"/>
            <a:ext cx="2740660" cy="628015"/>
          </a:xfrm>
          <a:custGeom>
            <a:avLst/>
            <a:gdLst/>
            <a:ahLst/>
            <a:cxnLst/>
            <a:rect l="l" t="t" r="r" b="b"/>
            <a:pathLst>
              <a:path w="2740659" h="628014">
                <a:moveTo>
                  <a:pt x="2631522" y="552320"/>
                </a:moveTo>
                <a:lnTo>
                  <a:pt x="7619" y="0"/>
                </a:lnTo>
                <a:lnTo>
                  <a:pt x="0" y="38099"/>
                </a:lnTo>
                <a:lnTo>
                  <a:pt x="2623311" y="590296"/>
                </a:lnTo>
                <a:lnTo>
                  <a:pt x="2631522" y="552320"/>
                </a:lnTo>
                <a:close/>
              </a:path>
              <a:path w="2740659" h="628014">
                <a:moveTo>
                  <a:pt x="2650235" y="618483"/>
                </a:moveTo>
                <a:lnTo>
                  <a:pt x="2650235" y="556259"/>
                </a:lnTo>
                <a:lnTo>
                  <a:pt x="2642615" y="594359"/>
                </a:lnTo>
                <a:lnTo>
                  <a:pt x="2623311" y="590296"/>
                </a:lnTo>
                <a:lnTo>
                  <a:pt x="2615183" y="627887"/>
                </a:lnTo>
                <a:lnTo>
                  <a:pt x="2650235" y="618483"/>
                </a:lnTo>
                <a:close/>
              </a:path>
              <a:path w="2740659" h="628014">
                <a:moveTo>
                  <a:pt x="2650235" y="556259"/>
                </a:moveTo>
                <a:lnTo>
                  <a:pt x="2631522" y="552320"/>
                </a:lnTo>
                <a:lnTo>
                  <a:pt x="2623311" y="590296"/>
                </a:lnTo>
                <a:lnTo>
                  <a:pt x="2642615" y="594359"/>
                </a:lnTo>
                <a:lnTo>
                  <a:pt x="2650235" y="556259"/>
                </a:lnTo>
                <a:close/>
              </a:path>
              <a:path w="2740659" h="628014">
                <a:moveTo>
                  <a:pt x="2740151" y="594359"/>
                </a:moveTo>
                <a:lnTo>
                  <a:pt x="2639567" y="515111"/>
                </a:lnTo>
                <a:lnTo>
                  <a:pt x="2631522" y="552320"/>
                </a:lnTo>
                <a:lnTo>
                  <a:pt x="2650235" y="556259"/>
                </a:lnTo>
                <a:lnTo>
                  <a:pt x="2650235" y="618483"/>
                </a:lnTo>
                <a:lnTo>
                  <a:pt x="2740151" y="59435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844418" y="2537460"/>
            <a:ext cx="2814955" cy="1179830"/>
          </a:xfrm>
          <a:custGeom>
            <a:avLst/>
            <a:gdLst/>
            <a:ahLst/>
            <a:cxnLst/>
            <a:rect l="l" t="t" r="r" b="b"/>
            <a:pathLst>
              <a:path w="2814954" h="1179829">
                <a:moveTo>
                  <a:pt x="2716773" y="1108480"/>
                </a:moveTo>
                <a:lnTo>
                  <a:pt x="13715" y="0"/>
                </a:lnTo>
                <a:lnTo>
                  <a:pt x="0" y="35051"/>
                </a:lnTo>
                <a:lnTo>
                  <a:pt x="2702796" y="1143425"/>
                </a:lnTo>
                <a:lnTo>
                  <a:pt x="2716773" y="1108480"/>
                </a:lnTo>
                <a:close/>
              </a:path>
              <a:path w="2814954" h="1179829">
                <a:moveTo>
                  <a:pt x="2734055" y="1176270"/>
                </a:moveTo>
                <a:lnTo>
                  <a:pt x="2734055" y="1115567"/>
                </a:lnTo>
                <a:lnTo>
                  <a:pt x="2720339" y="1150619"/>
                </a:lnTo>
                <a:lnTo>
                  <a:pt x="2702796" y="1143425"/>
                </a:lnTo>
                <a:lnTo>
                  <a:pt x="2688335" y="1179575"/>
                </a:lnTo>
                <a:lnTo>
                  <a:pt x="2734055" y="1176270"/>
                </a:lnTo>
                <a:close/>
              </a:path>
              <a:path w="2814954" h="1179829">
                <a:moveTo>
                  <a:pt x="2734055" y="1115567"/>
                </a:moveTo>
                <a:lnTo>
                  <a:pt x="2716773" y="1108480"/>
                </a:lnTo>
                <a:lnTo>
                  <a:pt x="2702796" y="1143425"/>
                </a:lnTo>
                <a:lnTo>
                  <a:pt x="2720339" y="1150619"/>
                </a:lnTo>
                <a:lnTo>
                  <a:pt x="2734055" y="1115567"/>
                </a:lnTo>
                <a:close/>
              </a:path>
              <a:path w="2814954" h="1179829">
                <a:moveTo>
                  <a:pt x="2814827" y="1170431"/>
                </a:moveTo>
                <a:lnTo>
                  <a:pt x="2731007" y="1072895"/>
                </a:lnTo>
                <a:lnTo>
                  <a:pt x="2716773" y="1108480"/>
                </a:lnTo>
                <a:lnTo>
                  <a:pt x="2734055" y="1115567"/>
                </a:lnTo>
                <a:lnTo>
                  <a:pt x="2734055" y="1176270"/>
                </a:lnTo>
                <a:lnTo>
                  <a:pt x="2814827" y="1170431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42894" y="2537460"/>
            <a:ext cx="3321050" cy="1603375"/>
          </a:xfrm>
          <a:custGeom>
            <a:avLst/>
            <a:gdLst/>
            <a:ahLst/>
            <a:cxnLst/>
            <a:rect l="l" t="t" r="r" b="b"/>
            <a:pathLst>
              <a:path w="3321050" h="1603375">
                <a:moveTo>
                  <a:pt x="3225242" y="1535280"/>
                </a:moveTo>
                <a:lnTo>
                  <a:pt x="16763" y="0"/>
                </a:lnTo>
                <a:lnTo>
                  <a:pt x="0" y="35051"/>
                </a:lnTo>
                <a:lnTo>
                  <a:pt x="3209085" y="1569107"/>
                </a:lnTo>
                <a:lnTo>
                  <a:pt x="3225242" y="1535280"/>
                </a:lnTo>
                <a:close/>
              </a:path>
              <a:path w="3321050" h="1603375">
                <a:moveTo>
                  <a:pt x="3243071" y="1602649"/>
                </a:moveTo>
                <a:lnTo>
                  <a:pt x="3243071" y="1543811"/>
                </a:lnTo>
                <a:lnTo>
                  <a:pt x="3226307" y="1577339"/>
                </a:lnTo>
                <a:lnTo>
                  <a:pt x="3209085" y="1569107"/>
                </a:lnTo>
                <a:lnTo>
                  <a:pt x="3192779" y="1603247"/>
                </a:lnTo>
                <a:lnTo>
                  <a:pt x="3243071" y="1602649"/>
                </a:lnTo>
                <a:close/>
              </a:path>
              <a:path w="3321050" h="1603375">
                <a:moveTo>
                  <a:pt x="3243071" y="1543811"/>
                </a:moveTo>
                <a:lnTo>
                  <a:pt x="3225242" y="1535280"/>
                </a:lnTo>
                <a:lnTo>
                  <a:pt x="3209085" y="1569107"/>
                </a:lnTo>
                <a:lnTo>
                  <a:pt x="3226307" y="1577339"/>
                </a:lnTo>
                <a:lnTo>
                  <a:pt x="3243071" y="1543811"/>
                </a:lnTo>
                <a:close/>
              </a:path>
              <a:path w="3321050" h="1603375">
                <a:moveTo>
                  <a:pt x="3320795" y="1601723"/>
                </a:moveTo>
                <a:lnTo>
                  <a:pt x="3241547" y="1501139"/>
                </a:lnTo>
                <a:lnTo>
                  <a:pt x="3225242" y="1535280"/>
                </a:lnTo>
                <a:lnTo>
                  <a:pt x="3243071" y="1543811"/>
                </a:lnTo>
                <a:lnTo>
                  <a:pt x="3243071" y="1602649"/>
                </a:lnTo>
                <a:lnTo>
                  <a:pt x="3320795" y="1601723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39845" y="2538983"/>
            <a:ext cx="2170430" cy="1600200"/>
          </a:xfrm>
          <a:custGeom>
            <a:avLst/>
            <a:gdLst/>
            <a:ahLst/>
            <a:cxnLst/>
            <a:rect l="l" t="t" r="r" b="b"/>
            <a:pathLst>
              <a:path w="2170429" h="1600200">
                <a:moveTo>
                  <a:pt x="2089503" y="1517454"/>
                </a:moveTo>
                <a:lnTo>
                  <a:pt x="22859" y="0"/>
                </a:lnTo>
                <a:lnTo>
                  <a:pt x="0" y="30479"/>
                </a:lnTo>
                <a:lnTo>
                  <a:pt x="2067738" y="1547628"/>
                </a:lnTo>
                <a:lnTo>
                  <a:pt x="2089503" y="1517454"/>
                </a:lnTo>
                <a:close/>
              </a:path>
              <a:path w="2170429" h="1600200">
                <a:moveTo>
                  <a:pt x="2104643" y="1589011"/>
                </a:moveTo>
                <a:lnTo>
                  <a:pt x="2104643" y="1528571"/>
                </a:lnTo>
                <a:lnTo>
                  <a:pt x="2083307" y="1559051"/>
                </a:lnTo>
                <a:lnTo>
                  <a:pt x="2067738" y="1547628"/>
                </a:lnTo>
                <a:lnTo>
                  <a:pt x="2045207" y="1578863"/>
                </a:lnTo>
                <a:lnTo>
                  <a:pt x="2104643" y="1589011"/>
                </a:lnTo>
                <a:close/>
              </a:path>
              <a:path w="2170429" h="1600200">
                <a:moveTo>
                  <a:pt x="2104643" y="1528571"/>
                </a:moveTo>
                <a:lnTo>
                  <a:pt x="2089503" y="1517454"/>
                </a:lnTo>
                <a:lnTo>
                  <a:pt x="2067738" y="1547628"/>
                </a:lnTo>
                <a:lnTo>
                  <a:pt x="2083307" y="1559051"/>
                </a:lnTo>
                <a:lnTo>
                  <a:pt x="2104643" y="1528571"/>
                </a:lnTo>
                <a:close/>
              </a:path>
              <a:path w="2170429" h="1600200">
                <a:moveTo>
                  <a:pt x="2170175" y="1600199"/>
                </a:moveTo>
                <a:lnTo>
                  <a:pt x="2112263" y="1485899"/>
                </a:lnTo>
                <a:lnTo>
                  <a:pt x="2089503" y="1517454"/>
                </a:lnTo>
                <a:lnTo>
                  <a:pt x="2104643" y="1528571"/>
                </a:lnTo>
                <a:lnTo>
                  <a:pt x="2104643" y="1589011"/>
                </a:lnTo>
                <a:lnTo>
                  <a:pt x="2170175" y="160019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24962" y="4425695"/>
            <a:ext cx="2170430" cy="1170940"/>
          </a:xfrm>
          <a:custGeom>
            <a:avLst/>
            <a:gdLst/>
            <a:ahLst/>
            <a:cxnLst/>
            <a:rect l="l" t="t" r="r" b="b"/>
            <a:pathLst>
              <a:path w="2170429" h="1170939">
                <a:moveTo>
                  <a:pt x="2077526" y="71264"/>
                </a:moveTo>
                <a:lnTo>
                  <a:pt x="2059968" y="38153"/>
                </a:lnTo>
                <a:lnTo>
                  <a:pt x="0" y="1136903"/>
                </a:lnTo>
                <a:lnTo>
                  <a:pt x="18287" y="1170431"/>
                </a:lnTo>
                <a:lnTo>
                  <a:pt x="2077526" y="71264"/>
                </a:lnTo>
                <a:close/>
              </a:path>
              <a:path w="2170429" h="1170939">
                <a:moveTo>
                  <a:pt x="2170175" y="0"/>
                </a:moveTo>
                <a:lnTo>
                  <a:pt x="2042159" y="4571"/>
                </a:lnTo>
                <a:lnTo>
                  <a:pt x="2059968" y="38153"/>
                </a:lnTo>
                <a:lnTo>
                  <a:pt x="2077211" y="28955"/>
                </a:lnTo>
                <a:lnTo>
                  <a:pt x="2093975" y="62483"/>
                </a:lnTo>
                <a:lnTo>
                  <a:pt x="2093975" y="102282"/>
                </a:lnTo>
                <a:lnTo>
                  <a:pt x="2095499" y="105155"/>
                </a:lnTo>
                <a:lnTo>
                  <a:pt x="2170175" y="0"/>
                </a:lnTo>
                <a:close/>
              </a:path>
              <a:path w="2170429" h="1170939">
                <a:moveTo>
                  <a:pt x="2093975" y="62483"/>
                </a:moveTo>
                <a:lnTo>
                  <a:pt x="2077211" y="28955"/>
                </a:lnTo>
                <a:lnTo>
                  <a:pt x="2059968" y="38153"/>
                </a:lnTo>
                <a:lnTo>
                  <a:pt x="2077526" y="71264"/>
                </a:lnTo>
                <a:lnTo>
                  <a:pt x="2093975" y="62483"/>
                </a:lnTo>
                <a:close/>
              </a:path>
              <a:path w="2170429" h="1170939">
                <a:moveTo>
                  <a:pt x="2093975" y="102282"/>
                </a:moveTo>
                <a:lnTo>
                  <a:pt x="2093975" y="62483"/>
                </a:lnTo>
                <a:lnTo>
                  <a:pt x="2077526" y="71264"/>
                </a:lnTo>
                <a:lnTo>
                  <a:pt x="2093975" y="1022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28009" y="4340351"/>
            <a:ext cx="3390900" cy="1256030"/>
          </a:xfrm>
          <a:custGeom>
            <a:avLst/>
            <a:gdLst/>
            <a:ahLst/>
            <a:cxnLst/>
            <a:rect l="l" t="t" r="r" b="b"/>
            <a:pathLst>
              <a:path w="3390900" h="1256029">
                <a:moveTo>
                  <a:pt x="3290013" y="71696"/>
                </a:moveTo>
                <a:lnTo>
                  <a:pt x="3277053" y="35406"/>
                </a:lnTo>
                <a:lnTo>
                  <a:pt x="0" y="1220723"/>
                </a:lnTo>
                <a:lnTo>
                  <a:pt x="12191" y="1255775"/>
                </a:lnTo>
                <a:lnTo>
                  <a:pt x="3290013" y="71696"/>
                </a:lnTo>
                <a:close/>
              </a:path>
              <a:path w="3390900" h="1256029">
                <a:moveTo>
                  <a:pt x="3390899" y="15239"/>
                </a:moveTo>
                <a:lnTo>
                  <a:pt x="3264407" y="0"/>
                </a:lnTo>
                <a:lnTo>
                  <a:pt x="3277053" y="35406"/>
                </a:lnTo>
                <a:lnTo>
                  <a:pt x="3294887" y="28955"/>
                </a:lnTo>
                <a:lnTo>
                  <a:pt x="3307079" y="65531"/>
                </a:lnTo>
                <a:lnTo>
                  <a:pt x="3307079" y="101950"/>
                </a:lnTo>
                <a:lnTo>
                  <a:pt x="3390899" y="15239"/>
                </a:lnTo>
                <a:close/>
              </a:path>
              <a:path w="3390900" h="1256029">
                <a:moveTo>
                  <a:pt x="3307079" y="65531"/>
                </a:moveTo>
                <a:lnTo>
                  <a:pt x="3294887" y="28955"/>
                </a:lnTo>
                <a:lnTo>
                  <a:pt x="3277053" y="35406"/>
                </a:lnTo>
                <a:lnTo>
                  <a:pt x="3290013" y="71696"/>
                </a:lnTo>
                <a:lnTo>
                  <a:pt x="3307079" y="65531"/>
                </a:lnTo>
                <a:close/>
              </a:path>
              <a:path w="3390900" h="1256029">
                <a:moveTo>
                  <a:pt x="3307079" y="101950"/>
                </a:moveTo>
                <a:lnTo>
                  <a:pt x="3307079" y="65531"/>
                </a:lnTo>
                <a:lnTo>
                  <a:pt x="3290013" y="71696"/>
                </a:lnTo>
                <a:lnTo>
                  <a:pt x="3302507" y="106679"/>
                </a:lnTo>
                <a:lnTo>
                  <a:pt x="3307079" y="1019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71</a:t>
            </a:fld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136024" y="506983"/>
            <a:ext cx="6523990" cy="12801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06680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IMBRAGATURA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ANTICADUTA 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CINTURA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DI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POSIZIONAMENTO</a:t>
            </a:r>
            <a:r>
              <a:rPr dirty="0" sz="28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SUL 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LAVORO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IMBRAGATURA</a:t>
            </a:r>
            <a:r>
              <a:rPr dirty="0" sz="280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BASSA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58347" y="2987040"/>
            <a:ext cx="3215639" cy="39639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895232" y="2017775"/>
            <a:ext cx="7532370" cy="4891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584065" algn="l"/>
                <a:tab pos="5498465" algn="l"/>
              </a:tabLst>
            </a:pPr>
            <a:r>
              <a:rPr dirty="0" sz="1800" spc="-5" b="1">
                <a:solidFill>
                  <a:srgbClr val="65FF32"/>
                </a:solidFill>
                <a:latin typeface="Arial"/>
                <a:cs typeface="Arial"/>
              </a:rPr>
              <a:t>CONFORME </a:t>
            </a:r>
            <a:r>
              <a:rPr dirty="0" sz="1800" spc="-15" b="1">
                <a:solidFill>
                  <a:srgbClr val="65FF32"/>
                </a:solidFill>
                <a:latin typeface="Arial"/>
                <a:cs typeface="Arial"/>
              </a:rPr>
              <a:t>ALLE </a:t>
            </a:r>
            <a:r>
              <a:rPr dirty="0" sz="1800" spc="-25" b="1">
                <a:solidFill>
                  <a:srgbClr val="65FF32"/>
                </a:solidFill>
                <a:latin typeface="Arial"/>
                <a:cs typeface="Arial"/>
              </a:rPr>
              <a:t>NORMATIVE</a:t>
            </a:r>
            <a:r>
              <a:rPr dirty="0" sz="1800" spc="65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65FF32"/>
                </a:solidFill>
                <a:latin typeface="Arial"/>
                <a:cs typeface="Arial"/>
              </a:rPr>
              <a:t>EN</a:t>
            </a:r>
            <a:r>
              <a:rPr dirty="0" sz="1800" spc="10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65FF32"/>
                </a:solidFill>
                <a:latin typeface="Arial"/>
                <a:cs typeface="Arial"/>
              </a:rPr>
              <a:t>361	EN</a:t>
            </a:r>
            <a:r>
              <a:rPr dirty="0" sz="1800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65FF32"/>
                </a:solidFill>
                <a:latin typeface="Arial"/>
                <a:cs typeface="Arial"/>
              </a:rPr>
              <a:t>358	EN</a:t>
            </a:r>
            <a:r>
              <a:rPr dirty="0" sz="1800" spc="-95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65FF32"/>
                </a:solidFill>
                <a:latin typeface="Arial"/>
                <a:cs typeface="Arial"/>
              </a:rPr>
              <a:t>813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75184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Nomenclatura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(1)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Anello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dorsale EN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361,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(2)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Anello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sternale EN</a:t>
            </a:r>
            <a:r>
              <a:rPr dirty="0" sz="1800" spc="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361,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(3)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Anello ventrale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EN 358,</a:t>
            </a:r>
            <a:r>
              <a:rPr dirty="0" sz="1800" spc="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EN813,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(4)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Anelli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laterali cintura EN</a:t>
            </a:r>
            <a:r>
              <a:rPr dirty="0" sz="1800" spc="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358,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(5)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Fibbie 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regolazione</a:t>
            </a:r>
            <a:r>
              <a:rPr dirty="0" sz="1800" spc="-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Double-Back,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(6)</a:t>
            </a:r>
            <a:r>
              <a:rPr dirty="0" sz="1800" spc="-8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Passante,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(7)</a:t>
            </a:r>
            <a:r>
              <a:rPr dirty="0" sz="1800" spc="-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Portamateriale,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(8)</a:t>
            </a:r>
            <a:r>
              <a:rPr dirty="0" sz="1800" spc="-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Portautensili,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(9) Elastici</a:t>
            </a:r>
            <a:r>
              <a:rPr dirty="0" sz="1800" spc="-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regolabili.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E3E3FF"/>
              </a:buClr>
              <a:buFont typeface="Arial"/>
              <a:buChar char="•"/>
            </a:pPr>
            <a:endParaRPr sz="2600">
              <a:latin typeface="Times New Roman"/>
              <a:cs typeface="Times New Roman"/>
            </a:endParaRPr>
          </a:p>
          <a:p>
            <a:pPr marL="3380740" indent="-342900">
              <a:lnSpc>
                <a:spcPct val="100000"/>
              </a:lnSpc>
              <a:spcBef>
                <a:spcPts val="5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Materiali principali: poliammide</a:t>
            </a:r>
            <a:r>
              <a:rPr dirty="0" sz="1800" spc="-1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  <a:p>
            <a:pPr marL="3380740" indent="-342900">
              <a:lnSpc>
                <a:spcPct val="100000"/>
              </a:lnSpc>
              <a:spcBef>
                <a:spcPts val="430"/>
              </a:spcBef>
              <a:buClr>
                <a:srgbClr val="E3E3FF"/>
              </a:buClr>
              <a:buFont typeface="Arial"/>
              <a:buChar char="•"/>
              <a:tabLst>
                <a:tab pos="3380104" algn="l"/>
                <a:tab pos="338074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poliestere.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80</a:t>
            </a:fld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068712" y="296671"/>
            <a:ext cx="4998085" cy="6076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ISTRUZIONI</a:t>
            </a:r>
            <a:r>
              <a:rPr dirty="0" sz="40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D'USO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30455" y="1445259"/>
            <a:ext cx="4137660" cy="4844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27990">
              <a:lnSpc>
                <a:spcPts val="259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Controllare la compatibilità  dell'imbracatura con gli altri  elementi del sistema  anticaduta o del sistema di  posizionamento sul lavoro  (assorbitore, cordino,  connettore).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250">
              <a:latin typeface="Times New Roman"/>
              <a:cs typeface="Times New Roman"/>
            </a:endParaRPr>
          </a:p>
          <a:p>
            <a:pPr marL="12700" marR="5080">
              <a:lnSpc>
                <a:spcPts val="2590"/>
              </a:lnSpc>
              <a:tabLst>
                <a:tab pos="2319655" algn="l"/>
              </a:tabLst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L'ancoraggio del sistema deve  essere preferibilmente situato  al di</a:t>
            </a:r>
            <a:r>
              <a:rPr dirty="0" sz="2400" spc="2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sopra</a:t>
            </a:r>
            <a:r>
              <a:rPr dirty="0" sz="2400" spc="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della	posizione  dell'utilizzatore.</a:t>
            </a:r>
            <a:endParaRPr sz="2400">
              <a:latin typeface="Arial"/>
              <a:cs typeface="Arial"/>
            </a:endParaRPr>
          </a:p>
          <a:p>
            <a:pPr marL="12700" marR="165735">
              <a:lnSpc>
                <a:spcPts val="2590"/>
              </a:lnSpc>
              <a:spcBef>
                <a:spcPts val="575"/>
              </a:spcBef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Deve rispondere alle direttive  della norma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EN</a:t>
            </a:r>
            <a:r>
              <a:rPr dirty="0" sz="2400" spc="-4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795.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53903" y="1115568"/>
            <a:ext cx="2304288" cy="59756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80</a:t>
            </a:fld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1705610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OMOLOGAZIONI</a:t>
            </a:r>
          </a:p>
        </p:txBody>
      </p:sp>
      <p:sp>
        <p:nvSpPr>
          <p:cNvPr id="18" name="object 18"/>
          <p:cNvSpPr/>
          <p:nvPr/>
        </p:nvSpPr>
        <p:spPr>
          <a:xfrm>
            <a:off x="953903" y="1833372"/>
            <a:ext cx="2683764" cy="449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62633" y="1833371"/>
            <a:ext cx="2831592" cy="39593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786250" y="1833372"/>
            <a:ext cx="3131819" cy="39608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80</a:t>
            </a:fld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5231" rIns="0" bIns="0" rtlCol="0" vert="horz">
            <a:spAutoFit/>
          </a:bodyPr>
          <a:lstStyle/>
          <a:p>
            <a:pPr marL="166370">
              <a:lnSpc>
                <a:spcPts val="4785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CARICO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ROTTURA</a:t>
            </a:r>
            <a:r>
              <a:rPr dirty="0" sz="4000" spc="1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MINIMO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10490" y="1330451"/>
            <a:ext cx="4882896" cy="56448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80</a:t>
            </a:fld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01602" y="348995"/>
            <a:ext cx="2386583" cy="3313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98370" y="609600"/>
            <a:ext cx="2732532" cy="28818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01602" y="3707891"/>
            <a:ext cx="2407920" cy="32735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193926" y="3634740"/>
            <a:ext cx="4393691" cy="33848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979286" y="609600"/>
            <a:ext cx="441959" cy="144780"/>
          </a:xfrm>
          <a:custGeom>
            <a:avLst/>
            <a:gdLst/>
            <a:ahLst/>
            <a:cxnLst/>
            <a:rect l="l" t="t" r="r" b="b"/>
            <a:pathLst>
              <a:path w="441959" h="144779">
                <a:moveTo>
                  <a:pt x="434339" y="47243"/>
                </a:moveTo>
                <a:lnTo>
                  <a:pt x="388048" y="19383"/>
                </a:lnTo>
                <a:lnTo>
                  <a:pt x="338018" y="7072"/>
                </a:lnTo>
                <a:lnTo>
                  <a:pt x="266533" y="833"/>
                </a:lnTo>
                <a:lnTo>
                  <a:pt x="222503" y="0"/>
                </a:lnTo>
                <a:lnTo>
                  <a:pt x="190785" y="523"/>
                </a:lnTo>
                <a:lnTo>
                  <a:pt x="135921" y="3857"/>
                </a:lnTo>
                <a:lnTo>
                  <a:pt x="86867" y="11810"/>
                </a:lnTo>
                <a:lnTo>
                  <a:pt x="60959" y="19811"/>
                </a:lnTo>
                <a:lnTo>
                  <a:pt x="48982" y="23526"/>
                </a:lnTo>
                <a:lnTo>
                  <a:pt x="12215" y="45505"/>
                </a:lnTo>
                <a:lnTo>
                  <a:pt x="0" y="73151"/>
                </a:lnTo>
                <a:lnTo>
                  <a:pt x="1119" y="82867"/>
                </a:lnTo>
                <a:lnTo>
                  <a:pt x="36194" y="116966"/>
                </a:lnTo>
                <a:lnTo>
                  <a:pt x="77938" y="130778"/>
                </a:lnTo>
                <a:lnTo>
                  <a:pt x="132587" y="140207"/>
                </a:lnTo>
                <a:lnTo>
                  <a:pt x="146303" y="141509"/>
                </a:lnTo>
                <a:lnTo>
                  <a:pt x="146303" y="74675"/>
                </a:lnTo>
                <a:lnTo>
                  <a:pt x="147732" y="65865"/>
                </a:lnTo>
                <a:lnTo>
                  <a:pt x="180570" y="41719"/>
                </a:lnTo>
                <a:lnTo>
                  <a:pt x="227075" y="36575"/>
                </a:lnTo>
                <a:lnTo>
                  <a:pt x="241077" y="36861"/>
                </a:lnTo>
                <a:lnTo>
                  <a:pt x="281106" y="43719"/>
                </a:lnTo>
                <a:lnTo>
                  <a:pt x="297179" y="54863"/>
                </a:lnTo>
                <a:lnTo>
                  <a:pt x="331469" y="52816"/>
                </a:lnTo>
                <a:lnTo>
                  <a:pt x="400049" y="49291"/>
                </a:lnTo>
                <a:lnTo>
                  <a:pt x="434339" y="47243"/>
                </a:lnTo>
                <a:close/>
              </a:path>
              <a:path w="441959" h="144779">
                <a:moveTo>
                  <a:pt x="441959" y="92963"/>
                </a:moveTo>
                <a:lnTo>
                  <a:pt x="407431" y="91797"/>
                </a:lnTo>
                <a:lnTo>
                  <a:pt x="372617" y="90487"/>
                </a:lnTo>
                <a:lnTo>
                  <a:pt x="337804" y="88892"/>
                </a:lnTo>
                <a:lnTo>
                  <a:pt x="303275" y="86867"/>
                </a:lnTo>
                <a:lnTo>
                  <a:pt x="297227" y="92273"/>
                </a:lnTo>
                <a:lnTo>
                  <a:pt x="251459" y="107822"/>
                </a:lnTo>
                <a:lnTo>
                  <a:pt x="225551" y="109727"/>
                </a:lnTo>
                <a:lnTo>
                  <a:pt x="209002" y="109156"/>
                </a:lnTo>
                <a:lnTo>
                  <a:pt x="167639" y="100583"/>
                </a:lnTo>
                <a:lnTo>
                  <a:pt x="146303" y="74675"/>
                </a:lnTo>
                <a:lnTo>
                  <a:pt x="146303" y="141509"/>
                </a:lnTo>
                <a:lnTo>
                  <a:pt x="153662" y="142208"/>
                </a:lnTo>
                <a:lnTo>
                  <a:pt x="177736" y="143636"/>
                </a:lnTo>
                <a:lnTo>
                  <a:pt x="204382" y="144494"/>
                </a:lnTo>
                <a:lnTo>
                  <a:pt x="233171" y="144779"/>
                </a:lnTo>
                <a:lnTo>
                  <a:pt x="263509" y="144256"/>
                </a:lnTo>
                <a:lnTo>
                  <a:pt x="315039" y="140922"/>
                </a:lnTo>
                <a:lnTo>
                  <a:pt x="356496" y="134969"/>
                </a:lnTo>
                <a:lnTo>
                  <a:pt x="403859" y="120395"/>
                </a:lnTo>
                <a:lnTo>
                  <a:pt x="435363" y="100679"/>
                </a:lnTo>
                <a:lnTo>
                  <a:pt x="441959" y="9296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979286" y="609600"/>
            <a:ext cx="441959" cy="144780"/>
          </a:xfrm>
          <a:custGeom>
            <a:avLst/>
            <a:gdLst/>
            <a:ahLst/>
            <a:cxnLst/>
            <a:rect l="l" t="t" r="r" b="b"/>
            <a:pathLst>
              <a:path w="441959" h="144779">
                <a:moveTo>
                  <a:pt x="222503" y="0"/>
                </a:moveTo>
                <a:lnTo>
                  <a:pt x="266533" y="833"/>
                </a:lnTo>
                <a:lnTo>
                  <a:pt x="304990" y="3238"/>
                </a:lnTo>
                <a:lnTo>
                  <a:pt x="365759" y="12191"/>
                </a:lnTo>
                <a:lnTo>
                  <a:pt x="406907" y="27431"/>
                </a:lnTo>
                <a:lnTo>
                  <a:pt x="434339" y="47243"/>
                </a:lnTo>
                <a:lnTo>
                  <a:pt x="400049" y="49291"/>
                </a:lnTo>
                <a:lnTo>
                  <a:pt x="365759" y="51053"/>
                </a:lnTo>
                <a:lnTo>
                  <a:pt x="331469" y="52816"/>
                </a:lnTo>
                <a:lnTo>
                  <a:pt x="297179" y="54863"/>
                </a:lnTo>
                <a:lnTo>
                  <a:pt x="293155" y="50577"/>
                </a:lnTo>
                <a:lnTo>
                  <a:pt x="287845" y="46862"/>
                </a:lnTo>
                <a:lnTo>
                  <a:pt x="241077" y="36861"/>
                </a:lnTo>
                <a:lnTo>
                  <a:pt x="227075" y="36575"/>
                </a:lnTo>
                <a:lnTo>
                  <a:pt x="209669" y="37147"/>
                </a:lnTo>
                <a:lnTo>
                  <a:pt x="169163" y="45719"/>
                </a:lnTo>
                <a:lnTo>
                  <a:pt x="146303" y="74675"/>
                </a:lnTo>
                <a:lnTo>
                  <a:pt x="147708" y="82367"/>
                </a:lnTo>
                <a:lnTo>
                  <a:pt x="179903" y="104584"/>
                </a:lnTo>
                <a:lnTo>
                  <a:pt x="225551" y="109727"/>
                </a:lnTo>
                <a:lnTo>
                  <a:pt x="238934" y="109204"/>
                </a:lnTo>
                <a:lnTo>
                  <a:pt x="282273" y="100798"/>
                </a:lnTo>
                <a:lnTo>
                  <a:pt x="303275" y="86867"/>
                </a:lnTo>
                <a:lnTo>
                  <a:pt x="337804" y="88892"/>
                </a:lnTo>
                <a:lnTo>
                  <a:pt x="372617" y="90487"/>
                </a:lnTo>
                <a:lnTo>
                  <a:pt x="407431" y="91797"/>
                </a:lnTo>
                <a:lnTo>
                  <a:pt x="441959" y="92963"/>
                </a:lnTo>
                <a:lnTo>
                  <a:pt x="435363" y="100679"/>
                </a:lnTo>
                <a:lnTo>
                  <a:pt x="390167" y="125825"/>
                </a:lnTo>
                <a:lnTo>
                  <a:pt x="336803" y="138683"/>
                </a:lnTo>
                <a:lnTo>
                  <a:pt x="290702" y="142874"/>
                </a:lnTo>
                <a:lnTo>
                  <a:pt x="233171" y="144779"/>
                </a:lnTo>
                <a:lnTo>
                  <a:pt x="204382" y="144494"/>
                </a:lnTo>
                <a:lnTo>
                  <a:pt x="153662" y="142208"/>
                </a:lnTo>
                <a:lnTo>
                  <a:pt x="112847" y="137636"/>
                </a:lnTo>
                <a:lnTo>
                  <a:pt x="62483" y="126491"/>
                </a:lnTo>
                <a:lnTo>
                  <a:pt x="25622" y="111490"/>
                </a:lnTo>
                <a:lnTo>
                  <a:pt x="0" y="73151"/>
                </a:lnTo>
                <a:lnTo>
                  <a:pt x="1404" y="63174"/>
                </a:lnTo>
                <a:lnTo>
                  <a:pt x="29027" y="32670"/>
                </a:lnTo>
                <a:lnTo>
                  <a:pt x="60959" y="19811"/>
                </a:lnTo>
                <a:lnTo>
                  <a:pt x="73771" y="15525"/>
                </a:lnTo>
                <a:lnTo>
                  <a:pt x="112775" y="6095"/>
                </a:lnTo>
                <a:lnTo>
                  <a:pt x="161924" y="1904"/>
                </a:lnTo>
                <a:lnTo>
                  <a:pt x="190785" y="523"/>
                </a:lnTo>
                <a:lnTo>
                  <a:pt x="22250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979286" y="1046987"/>
            <a:ext cx="439420" cy="144780"/>
          </a:xfrm>
          <a:custGeom>
            <a:avLst/>
            <a:gdLst/>
            <a:ahLst/>
            <a:cxnLst/>
            <a:rect l="l" t="t" r="r" b="b"/>
            <a:pathLst>
              <a:path w="439420" h="144780">
                <a:moveTo>
                  <a:pt x="438911" y="71627"/>
                </a:moveTo>
                <a:lnTo>
                  <a:pt x="412551" y="34337"/>
                </a:lnTo>
                <a:lnTo>
                  <a:pt x="358520" y="13501"/>
                </a:lnTo>
                <a:lnTo>
                  <a:pt x="318515" y="5905"/>
                </a:lnTo>
                <a:lnTo>
                  <a:pt x="271652" y="1452"/>
                </a:lnTo>
                <a:lnTo>
                  <a:pt x="217931" y="0"/>
                </a:lnTo>
                <a:lnTo>
                  <a:pt x="170449" y="1166"/>
                </a:lnTo>
                <a:lnTo>
                  <a:pt x="128396" y="4762"/>
                </a:lnTo>
                <a:lnTo>
                  <a:pt x="59435" y="19811"/>
                </a:lnTo>
                <a:lnTo>
                  <a:pt x="14858" y="43624"/>
                </a:lnTo>
                <a:lnTo>
                  <a:pt x="0" y="73151"/>
                </a:lnTo>
                <a:lnTo>
                  <a:pt x="4310" y="88558"/>
                </a:lnTo>
                <a:lnTo>
                  <a:pt x="39219" y="115371"/>
                </a:lnTo>
                <a:lnTo>
                  <a:pt x="100703" y="134492"/>
                </a:lnTo>
                <a:lnTo>
                  <a:pt x="146303" y="141162"/>
                </a:lnTo>
                <a:lnTo>
                  <a:pt x="146303" y="71627"/>
                </a:lnTo>
                <a:lnTo>
                  <a:pt x="147708" y="63293"/>
                </a:lnTo>
                <a:lnTo>
                  <a:pt x="191452" y="38861"/>
                </a:lnTo>
                <a:lnTo>
                  <a:pt x="220979" y="36575"/>
                </a:lnTo>
                <a:lnTo>
                  <a:pt x="235267" y="37147"/>
                </a:lnTo>
                <a:lnTo>
                  <a:pt x="280154" y="49982"/>
                </a:lnTo>
                <a:lnTo>
                  <a:pt x="291083" y="71627"/>
                </a:lnTo>
                <a:lnTo>
                  <a:pt x="291083" y="141132"/>
                </a:lnTo>
                <a:lnTo>
                  <a:pt x="310895" y="139255"/>
                </a:lnTo>
                <a:lnTo>
                  <a:pt x="348662" y="132564"/>
                </a:lnTo>
                <a:lnTo>
                  <a:pt x="406122" y="112561"/>
                </a:lnTo>
                <a:lnTo>
                  <a:pt x="435221" y="86796"/>
                </a:lnTo>
                <a:lnTo>
                  <a:pt x="438911" y="71627"/>
                </a:lnTo>
                <a:close/>
              </a:path>
              <a:path w="439420" h="144780">
                <a:moveTo>
                  <a:pt x="291083" y="141132"/>
                </a:moveTo>
                <a:lnTo>
                  <a:pt x="291083" y="71627"/>
                </a:lnTo>
                <a:lnTo>
                  <a:pt x="289917" y="80414"/>
                </a:lnTo>
                <a:lnTo>
                  <a:pt x="286321" y="88201"/>
                </a:lnTo>
                <a:lnTo>
                  <a:pt x="248221" y="105917"/>
                </a:lnTo>
                <a:lnTo>
                  <a:pt x="219455" y="108203"/>
                </a:lnTo>
                <a:lnTo>
                  <a:pt x="204287" y="107632"/>
                </a:lnTo>
                <a:lnTo>
                  <a:pt x="158519" y="93916"/>
                </a:lnTo>
                <a:lnTo>
                  <a:pt x="146303" y="71627"/>
                </a:lnTo>
                <a:lnTo>
                  <a:pt x="146303" y="141162"/>
                </a:lnTo>
                <a:lnTo>
                  <a:pt x="174474" y="143636"/>
                </a:lnTo>
                <a:lnTo>
                  <a:pt x="217931" y="144779"/>
                </a:lnTo>
                <a:lnTo>
                  <a:pt x="267414" y="143375"/>
                </a:lnTo>
                <a:lnTo>
                  <a:pt x="291083" y="1411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125589" y="1083563"/>
            <a:ext cx="144780" cy="71755"/>
          </a:xfrm>
          <a:custGeom>
            <a:avLst/>
            <a:gdLst/>
            <a:ahLst/>
            <a:cxnLst/>
            <a:rect l="l" t="t" r="r" b="b"/>
            <a:pathLst>
              <a:path w="144779" h="71755">
                <a:moveTo>
                  <a:pt x="74675" y="0"/>
                </a:moveTo>
                <a:lnTo>
                  <a:pt x="32456" y="5143"/>
                </a:lnTo>
                <a:lnTo>
                  <a:pt x="0" y="35051"/>
                </a:lnTo>
                <a:lnTo>
                  <a:pt x="1404" y="43624"/>
                </a:lnTo>
                <a:lnTo>
                  <a:pt x="32218" y="66484"/>
                </a:lnTo>
                <a:lnTo>
                  <a:pt x="73151" y="71627"/>
                </a:lnTo>
                <a:lnTo>
                  <a:pt x="88320" y="71056"/>
                </a:lnTo>
                <a:lnTo>
                  <a:pt x="133850" y="57983"/>
                </a:lnTo>
                <a:lnTo>
                  <a:pt x="144779" y="35051"/>
                </a:lnTo>
                <a:lnTo>
                  <a:pt x="143613" y="26503"/>
                </a:lnTo>
                <a:lnTo>
                  <a:pt x="102107" y="2285"/>
                </a:lnTo>
                <a:lnTo>
                  <a:pt x="74675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979286" y="1046987"/>
            <a:ext cx="439420" cy="144780"/>
          </a:xfrm>
          <a:custGeom>
            <a:avLst/>
            <a:gdLst/>
            <a:ahLst/>
            <a:cxnLst/>
            <a:rect l="l" t="t" r="r" b="b"/>
            <a:pathLst>
              <a:path w="439420" h="144780">
                <a:moveTo>
                  <a:pt x="217931" y="0"/>
                </a:moveTo>
                <a:lnTo>
                  <a:pt x="271652" y="1452"/>
                </a:lnTo>
                <a:lnTo>
                  <a:pt x="318515" y="5905"/>
                </a:lnTo>
                <a:lnTo>
                  <a:pt x="358520" y="13501"/>
                </a:lnTo>
                <a:lnTo>
                  <a:pt x="412551" y="34337"/>
                </a:lnTo>
                <a:lnTo>
                  <a:pt x="438911" y="71627"/>
                </a:lnTo>
                <a:lnTo>
                  <a:pt x="435221" y="86796"/>
                </a:lnTo>
                <a:lnTo>
                  <a:pt x="406122" y="112561"/>
                </a:lnTo>
                <a:lnTo>
                  <a:pt x="348662" y="132564"/>
                </a:lnTo>
                <a:lnTo>
                  <a:pt x="310895" y="139255"/>
                </a:lnTo>
                <a:lnTo>
                  <a:pt x="267414" y="143375"/>
                </a:lnTo>
                <a:lnTo>
                  <a:pt x="217931" y="144779"/>
                </a:lnTo>
                <a:lnTo>
                  <a:pt x="174474" y="143636"/>
                </a:lnTo>
                <a:lnTo>
                  <a:pt x="135445" y="140207"/>
                </a:lnTo>
                <a:lnTo>
                  <a:pt x="70103" y="126491"/>
                </a:lnTo>
                <a:lnTo>
                  <a:pt x="17335" y="102679"/>
                </a:lnTo>
                <a:lnTo>
                  <a:pt x="0" y="73151"/>
                </a:lnTo>
                <a:lnTo>
                  <a:pt x="3714" y="57745"/>
                </a:lnTo>
                <a:lnTo>
                  <a:pt x="33432" y="30932"/>
                </a:lnTo>
                <a:lnTo>
                  <a:pt x="91487" y="10929"/>
                </a:lnTo>
                <a:lnTo>
                  <a:pt x="170449" y="1166"/>
                </a:lnTo>
                <a:lnTo>
                  <a:pt x="217931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75653" y="1484375"/>
            <a:ext cx="647700" cy="140335"/>
          </a:xfrm>
          <a:custGeom>
            <a:avLst/>
            <a:gdLst/>
            <a:ahLst/>
            <a:cxnLst/>
            <a:rect l="l" t="t" r="r" b="b"/>
            <a:pathLst>
              <a:path w="647700" h="140334">
                <a:moveTo>
                  <a:pt x="647699" y="140207"/>
                </a:moveTo>
                <a:lnTo>
                  <a:pt x="647699" y="53339"/>
                </a:lnTo>
                <a:lnTo>
                  <a:pt x="645652" y="40481"/>
                </a:lnTo>
                <a:lnTo>
                  <a:pt x="612647" y="12191"/>
                </a:lnTo>
                <a:lnTo>
                  <a:pt x="571690" y="3238"/>
                </a:lnTo>
                <a:lnTo>
                  <a:pt x="518159" y="0"/>
                </a:lnTo>
                <a:lnTo>
                  <a:pt x="497562" y="285"/>
                </a:lnTo>
                <a:lnTo>
                  <a:pt x="448055" y="4571"/>
                </a:lnTo>
                <a:lnTo>
                  <a:pt x="401550" y="16573"/>
                </a:lnTo>
                <a:lnTo>
                  <a:pt x="384047" y="22859"/>
                </a:lnTo>
                <a:lnTo>
                  <a:pt x="375451" y="17430"/>
                </a:lnTo>
                <a:lnTo>
                  <a:pt x="326516" y="2571"/>
                </a:lnTo>
                <a:lnTo>
                  <a:pt x="268223" y="0"/>
                </a:lnTo>
                <a:lnTo>
                  <a:pt x="248245" y="285"/>
                </a:lnTo>
                <a:lnTo>
                  <a:pt x="196595" y="4571"/>
                </a:lnTo>
                <a:lnTo>
                  <a:pt x="152018" y="16573"/>
                </a:lnTo>
                <a:lnTo>
                  <a:pt x="137159" y="22859"/>
                </a:lnTo>
                <a:lnTo>
                  <a:pt x="137159" y="3047"/>
                </a:lnTo>
                <a:lnTo>
                  <a:pt x="0" y="3047"/>
                </a:lnTo>
                <a:lnTo>
                  <a:pt x="0" y="140207"/>
                </a:lnTo>
                <a:lnTo>
                  <a:pt x="146303" y="140207"/>
                </a:lnTo>
                <a:lnTo>
                  <a:pt x="146303" y="70103"/>
                </a:lnTo>
                <a:lnTo>
                  <a:pt x="147423" y="62674"/>
                </a:lnTo>
                <a:lnTo>
                  <a:pt x="181355" y="42481"/>
                </a:lnTo>
                <a:lnTo>
                  <a:pt x="204215" y="41147"/>
                </a:lnTo>
                <a:lnTo>
                  <a:pt x="211931" y="41195"/>
                </a:lnTo>
                <a:lnTo>
                  <a:pt x="219074" y="41528"/>
                </a:lnTo>
                <a:lnTo>
                  <a:pt x="225647" y="42433"/>
                </a:lnTo>
                <a:lnTo>
                  <a:pt x="231647" y="44195"/>
                </a:lnTo>
                <a:lnTo>
                  <a:pt x="239267" y="45719"/>
                </a:lnTo>
                <a:lnTo>
                  <a:pt x="245363" y="48767"/>
                </a:lnTo>
                <a:lnTo>
                  <a:pt x="248411" y="51815"/>
                </a:lnTo>
                <a:lnTo>
                  <a:pt x="249935" y="54863"/>
                </a:lnTo>
                <a:lnTo>
                  <a:pt x="249935" y="140207"/>
                </a:lnTo>
                <a:lnTo>
                  <a:pt x="397763" y="140207"/>
                </a:lnTo>
                <a:lnTo>
                  <a:pt x="397763" y="68579"/>
                </a:lnTo>
                <a:lnTo>
                  <a:pt x="398645" y="62031"/>
                </a:lnTo>
                <a:lnTo>
                  <a:pt x="442150" y="41457"/>
                </a:lnTo>
                <a:lnTo>
                  <a:pt x="454151" y="41147"/>
                </a:lnTo>
                <a:lnTo>
                  <a:pt x="465010" y="41481"/>
                </a:lnTo>
                <a:lnTo>
                  <a:pt x="474725" y="42671"/>
                </a:lnTo>
                <a:lnTo>
                  <a:pt x="483298" y="45005"/>
                </a:lnTo>
                <a:lnTo>
                  <a:pt x="490727" y="48767"/>
                </a:lnTo>
                <a:lnTo>
                  <a:pt x="498347" y="51815"/>
                </a:lnTo>
                <a:lnTo>
                  <a:pt x="501395" y="56387"/>
                </a:lnTo>
                <a:lnTo>
                  <a:pt x="501395" y="140207"/>
                </a:lnTo>
                <a:lnTo>
                  <a:pt x="647699" y="14020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75653" y="1484375"/>
            <a:ext cx="647700" cy="140335"/>
          </a:xfrm>
          <a:custGeom>
            <a:avLst/>
            <a:gdLst/>
            <a:ahLst/>
            <a:cxnLst/>
            <a:rect l="l" t="t" r="r" b="b"/>
            <a:pathLst>
              <a:path w="647700" h="140334">
                <a:moveTo>
                  <a:pt x="268223" y="0"/>
                </a:moveTo>
                <a:lnTo>
                  <a:pt x="309371" y="1142"/>
                </a:lnTo>
                <a:lnTo>
                  <a:pt x="354258" y="8286"/>
                </a:lnTo>
                <a:lnTo>
                  <a:pt x="384047" y="22859"/>
                </a:lnTo>
                <a:lnTo>
                  <a:pt x="401550" y="16573"/>
                </a:lnTo>
                <a:lnTo>
                  <a:pt x="448055" y="4571"/>
                </a:lnTo>
                <a:lnTo>
                  <a:pt x="497562" y="285"/>
                </a:lnTo>
                <a:lnTo>
                  <a:pt x="518159" y="0"/>
                </a:lnTo>
                <a:lnTo>
                  <a:pt x="546425" y="833"/>
                </a:lnTo>
                <a:lnTo>
                  <a:pt x="593812" y="7072"/>
                </a:lnTo>
                <a:lnTo>
                  <a:pt x="639317" y="29336"/>
                </a:lnTo>
                <a:lnTo>
                  <a:pt x="647699" y="53339"/>
                </a:lnTo>
                <a:lnTo>
                  <a:pt x="647699" y="75056"/>
                </a:lnTo>
                <a:lnTo>
                  <a:pt x="647699" y="96773"/>
                </a:lnTo>
                <a:lnTo>
                  <a:pt x="647699" y="118490"/>
                </a:lnTo>
                <a:lnTo>
                  <a:pt x="647699" y="140207"/>
                </a:lnTo>
                <a:lnTo>
                  <a:pt x="611123" y="140207"/>
                </a:lnTo>
                <a:lnTo>
                  <a:pt x="574547" y="140207"/>
                </a:lnTo>
                <a:lnTo>
                  <a:pt x="537971" y="140207"/>
                </a:lnTo>
                <a:lnTo>
                  <a:pt x="501395" y="140207"/>
                </a:lnTo>
                <a:lnTo>
                  <a:pt x="501395" y="120776"/>
                </a:lnTo>
                <a:lnTo>
                  <a:pt x="501395" y="101345"/>
                </a:lnTo>
                <a:lnTo>
                  <a:pt x="501395" y="81914"/>
                </a:lnTo>
                <a:lnTo>
                  <a:pt x="501395" y="62483"/>
                </a:lnTo>
                <a:lnTo>
                  <a:pt x="501395" y="56387"/>
                </a:lnTo>
                <a:lnTo>
                  <a:pt x="498347" y="51815"/>
                </a:lnTo>
                <a:lnTo>
                  <a:pt x="490727" y="48767"/>
                </a:lnTo>
                <a:lnTo>
                  <a:pt x="483298" y="45005"/>
                </a:lnTo>
                <a:lnTo>
                  <a:pt x="474725" y="42671"/>
                </a:lnTo>
                <a:lnTo>
                  <a:pt x="465010" y="41481"/>
                </a:lnTo>
                <a:lnTo>
                  <a:pt x="454151" y="41147"/>
                </a:lnTo>
                <a:lnTo>
                  <a:pt x="442150" y="41457"/>
                </a:lnTo>
                <a:lnTo>
                  <a:pt x="401383" y="56197"/>
                </a:lnTo>
                <a:lnTo>
                  <a:pt x="397763" y="68579"/>
                </a:lnTo>
                <a:lnTo>
                  <a:pt x="397763" y="86844"/>
                </a:lnTo>
                <a:lnTo>
                  <a:pt x="397763" y="104965"/>
                </a:lnTo>
                <a:lnTo>
                  <a:pt x="397763" y="122801"/>
                </a:lnTo>
                <a:lnTo>
                  <a:pt x="397763" y="140207"/>
                </a:lnTo>
                <a:lnTo>
                  <a:pt x="361164" y="140207"/>
                </a:lnTo>
                <a:lnTo>
                  <a:pt x="324421" y="140207"/>
                </a:lnTo>
                <a:lnTo>
                  <a:pt x="287393" y="140207"/>
                </a:lnTo>
                <a:lnTo>
                  <a:pt x="249935" y="140207"/>
                </a:lnTo>
                <a:lnTo>
                  <a:pt x="249935" y="121658"/>
                </a:lnTo>
                <a:lnTo>
                  <a:pt x="249935" y="54863"/>
                </a:lnTo>
                <a:lnTo>
                  <a:pt x="248411" y="51815"/>
                </a:lnTo>
                <a:lnTo>
                  <a:pt x="245363" y="48767"/>
                </a:lnTo>
                <a:lnTo>
                  <a:pt x="239267" y="45719"/>
                </a:lnTo>
                <a:lnTo>
                  <a:pt x="231647" y="44195"/>
                </a:lnTo>
                <a:lnTo>
                  <a:pt x="225647" y="42433"/>
                </a:lnTo>
                <a:lnTo>
                  <a:pt x="219074" y="41528"/>
                </a:lnTo>
                <a:lnTo>
                  <a:pt x="211931" y="41195"/>
                </a:lnTo>
                <a:lnTo>
                  <a:pt x="204215" y="41147"/>
                </a:lnTo>
                <a:lnTo>
                  <a:pt x="192214" y="41457"/>
                </a:lnTo>
                <a:lnTo>
                  <a:pt x="150685" y="56387"/>
                </a:lnTo>
                <a:lnTo>
                  <a:pt x="146303" y="70103"/>
                </a:lnTo>
                <a:lnTo>
                  <a:pt x="146303" y="87487"/>
                </a:lnTo>
                <a:lnTo>
                  <a:pt x="146303" y="105155"/>
                </a:lnTo>
                <a:lnTo>
                  <a:pt x="146303" y="122824"/>
                </a:lnTo>
                <a:lnTo>
                  <a:pt x="146303" y="140207"/>
                </a:lnTo>
                <a:lnTo>
                  <a:pt x="109727" y="140207"/>
                </a:lnTo>
                <a:lnTo>
                  <a:pt x="73151" y="140207"/>
                </a:lnTo>
                <a:lnTo>
                  <a:pt x="36575" y="140207"/>
                </a:lnTo>
                <a:lnTo>
                  <a:pt x="0" y="140207"/>
                </a:lnTo>
                <a:lnTo>
                  <a:pt x="0" y="105917"/>
                </a:lnTo>
                <a:lnTo>
                  <a:pt x="0" y="71627"/>
                </a:lnTo>
                <a:lnTo>
                  <a:pt x="0" y="37337"/>
                </a:lnTo>
                <a:lnTo>
                  <a:pt x="0" y="3047"/>
                </a:lnTo>
                <a:lnTo>
                  <a:pt x="34289" y="3047"/>
                </a:lnTo>
                <a:lnTo>
                  <a:pt x="68579" y="3047"/>
                </a:lnTo>
                <a:lnTo>
                  <a:pt x="102869" y="3047"/>
                </a:lnTo>
                <a:lnTo>
                  <a:pt x="137159" y="3047"/>
                </a:lnTo>
                <a:lnTo>
                  <a:pt x="137159" y="9143"/>
                </a:lnTo>
                <a:lnTo>
                  <a:pt x="137159" y="16763"/>
                </a:lnTo>
                <a:lnTo>
                  <a:pt x="137159" y="22859"/>
                </a:lnTo>
                <a:lnTo>
                  <a:pt x="152018" y="16573"/>
                </a:lnTo>
                <a:lnTo>
                  <a:pt x="196595" y="4571"/>
                </a:lnTo>
                <a:lnTo>
                  <a:pt x="248245" y="285"/>
                </a:lnTo>
                <a:lnTo>
                  <a:pt x="26822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979286" y="1920239"/>
            <a:ext cx="441959" cy="144780"/>
          </a:xfrm>
          <a:custGeom>
            <a:avLst/>
            <a:gdLst/>
            <a:ahLst/>
            <a:cxnLst/>
            <a:rect l="l" t="t" r="r" b="b"/>
            <a:pathLst>
              <a:path w="441959" h="144780">
                <a:moveTo>
                  <a:pt x="441959" y="85343"/>
                </a:moveTo>
                <a:lnTo>
                  <a:pt x="441959" y="79247"/>
                </a:lnTo>
                <a:lnTo>
                  <a:pt x="440507" y="66341"/>
                </a:lnTo>
                <a:lnTo>
                  <a:pt x="417575" y="35051"/>
                </a:lnTo>
                <a:lnTo>
                  <a:pt x="366998" y="14263"/>
                </a:lnTo>
                <a:lnTo>
                  <a:pt x="319039" y="5143"/>
                </a:lnTo>
                <a:lnTo>
                  <a:pt x="253984" y="571"/>
                </a:lnTo>
                <a:lnTo>
                  <a:pt x="214883" y="0"/>
                </a:lnTo>
                <a:lnTo>
                  <a:pt x="167401" y="1381"/>
                </a:lnTo>
                <a:lnTo>
                  <a:pt x="125348" y="5333"/>
                </a:lnTo>
                <a:lnTo>
                  <a:pt x="56387" y="19811"/>
                </a:lnTo>
                <a:lnTo>
                  <a:pt x="13906" y="43624"/>
                </a:lnTo>
                <a:lnTo>
                  <a:pt x="0" y="73151"/>
                </a:lnTo>
                <a:lnTo>
                  <a:pt x="1738" y="84058"/>
                </a:lnTo>
                <a:lnTo>
                  <a:pt x="28955" y="112775"/>
                </a:lnTo>
                <a:lnTo>
                  <a:pt x="79748" y="132278"/>
                </a:lnTo>
                <a:lnTo>
                  <a:pt x="124301" y="140279"/>
                </a:lnTo>
                <a:lnTo>
                  <a:pt x="149351" y="142453"/>
                </a:lnTo>
                <a:lnTo>
                  <a:pt x="149351" y="60959"/>
                </a:lnTo>
                <a:lnTo>
                  <a:pt x="151328" y="54649"/>
                </a:lnTo>
                <a:lnTo>
                  <a:pt x="190118" y="34289"/>
                </a:lnTo>
                <a:lnTo>
                  <a:pt x="220979" y="32003"/>
                </a:lnTo>
                <a:lnTo>
                  <a:pt x="235886" y="32313"/>
                </a:lnTo>
                <a:lnTo>
                  <a:pt x="278034" y="42100"/>
                </a:lnTo>
                <a:lnTo>
                  <a:pt x="292607" y="60959"/>
                </a:lnTo>
                <a:lnTo>
                  <a:pt x="292607" y="85343"/>
                </a:lnTo>
                <a:lnTo>
                  <a:pt x="441959" y="85343"/>
                </a:lnTo>
                <a:close/>
              </a:path>
              <a:path w="441959" h="144780">
                <a:moveTo>
                  <a:pt x="292607" y="85343"/>
                </a:moveTo>
                <a:lnTo>
                  <a:pt x="292607" y="60959"/>
                </a:lnTo>
                <a:lnTo>
                  <a:pt x="149351" y="60959"/>
                </a:lnTo>
                <a:lnTo>
                  <a:pt x="149351" y="85343"/>
                </a:lnTo>
                <a:lnTo>
                  <a:pt x="292607" y="85343"/>
                </a:lnTo>
                <a:close/>
              </a:path>
              <a:path w="441959" h="144780">
                <a:moveTo>
                  <a:pt x="434339" y="105155"/>
                </a:moveTo>
                <a:lnTo>
                  <a:pt x="397382" y="104000"/>
                </a:lnTo>
                <a:lnTo>
                  <a:pt x="361378" y="102869"/>
                </a:lnTo>
                <a:lnTo>
                  <a:pt x="325254" y="101726"/>
                </a:lnTo>
                <a:lnTo>
                  <a:pt x="289559" y="100583"/>
                </a:lnTo>
                <a:lnTo>
                  <a:pt x="282725" y="103727"/>
                </a:lnTo>
                <a:lnTo>
                  <a:pt x="244220" y="113156"/>
                </a:lnTo>
                <a:lnTo>
                  <a:pt x="222503" y="114299"/>
                </a:lnTo>
                <a:lnTo>
                  <a:pt x="206216" y="113728"/>
                </a:lnTo>
                <a:lnTo>
                  <a:pt x="167639" y="105155"/>
                </a:lnTo>
                <a:lnTo>
                  <a:pt x="149351" y="85343"/>
                </a:lnTo>
                <a:lnTo>
                  <a:pt x="149351" y="142453"/>
                </a:lnTo>
                <a:lnTo>
                  <a:pt x="152018" y="142684"/>
                </a:lnTo>
                <a:lnTo>
                  <a:pt x="183737" y="144232"/>
                </a:lnTo>
                <a:lnTo>
                  <a:pt x="219455" y="144779"/>
                </a:lnTo>
                <a:lnTo>
                  <a:pt x="260556" y="144208"/>
                </a:lnTo>
                <a:lnTo>
                  <a:pt x="327898" y="139636"/>
                </a:lnTo>
                <a:lnTo>
                  <a:pt x="376475" y="130444"/>
                </a:lnTo>
                <a:lnTo>
                  <a:pt x="416575" y="115490"/>
                </a:lnTo>
                <a:lnTo>
                  <a:pt x="434339" y="10515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128638" y="1952244"/>
            <a:ext cx="143510" cy="29209"/>
          </a:xfrm>
          <a:custGeom>
            <a:avLst/>
            <a:gdLst/>
            <a:ahLst/>
            <a:cxnLst/>
            <a:rect l="l" t="t" r="r" b="b"/>
            <a:pathLst>
              <a:path w="143509" h="29210">
                <a:moveTo>
                  <a:pt x="71627" y="0"/>
                </a:moveTo>
                <a:lnTo>
                  <a:pt x="27908" y="5143"/>
                </a:lnTo>
                <a:lnTo>
                  <a:pt x="0" y="28955"/>
                </a:lnTo>
                <a:lnTo>
                  <a:pt x="35671" y="28955"/>
                </a:lnTo>
                <a:lnTo>
                  <a:pt x="71627" y="28955"/>
                </a:lnTo>
                <a:lnTo>
                  <a:pt x="107584" y="28955"/>
                </a:lnTo>
                <a:lnTo>
                  <a:pt x="143255" y="28955"/>
                </a:lnTo>
                <a:lnTo>
                  <a:pt x="140112" y="21526"/>
                </a:lnTo>
                <a:lnTo>
                  <a:pt x="99440" y="1333"/>
                </a:lnTo>
                <a:lnTo>
                  <a:pt x="86534" y="309"/>
                </a:lnTo>
                <a:lnTo>
                  <a:pt x="7162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979286" y="1920239"/>
            <a:ext cx="441959" cy="144780"/>
          </a:xfrm>
          <a:custGeom>
            <a:avLst/>
            <a:gdLst/>
            <a:ahLst/>
            <a:cxnLst/>
            <a:rect l="l" t="t" r="r" b="b"/>
            <a:pathLst>
              <a:path w="441959" h="144780">
                <a:moveTo>
                  <a:pt x="214883" y="0"/>
                </a:moveTo>
                <a:lnTo>
                  <a:pt x="253984" y="571"/>
                </a:lnTo>
                <a:lnTo>
                  <a:pt x="319039" y="5143"/>
                </a:lnTo>
                <a:lnTo>
                  <a:pt x="366998" y="14263"/>
                </a:lnTo>
                <a:lnTo>
                  <a:pt x="403574" y="27360"/>
                </a:lnTo>
                <a:lnTo>
                  <a:pt x="436054" y="54863"/>
                </a:lnTo>
                <a:lnTo>
                  <a:pt x="441959" y="79247"/>
                </a:lnTo>
                <a:lnTo>
                  <a:pt x="441959" y="82295"/>
                </a:lnTo>
                <a:lnTo>
                  <a:pt x="441959" y="83819"/>
                </a:lnTo>
                <a:lnTo>
                  <a:pt x="441959" y="85343"/>
                </a:lnTo>
                <a:lnTo>
                  <a:pt x="393191" y="85343"/>
                </a:lnTo>
                <a:lnTo>
                  <a:pt x="344423" y="85343"/>
                </a:lnTo>
                <a:lnTo>
                  <a:pt x="295655" y="85343"/>
                </a:lnTo>
                <a:lnTo>
                  <a:pt x="246887" y="85343"/>
                </a:lnTo>
                <a:lnTo>
                  <a:pt x="198119" y="85343"/>
                </a:lnTo>
                <a:lnTo>
                  <a:pt x="149351" y="85343"/>
                </a:lnTo>
                <a:lnTo>
                  <a:pt x="151352" y="91654"/>
                </a:lnTo>
                <a:lnTo>
                  <a:pt x="191642" y="112013"/>
                </a:lnTo>
                <a:lnTo>
                  <a:pt x="222503" y="114299"/>
                </a:lnTo>
                <a:lnTo>
                  <a:pt x="233648" y="114014"/>
                </a:lnTo>
                <a:lnTo>
                  <a:pt x="276034" y="106298"/>
                </a:lnTo>
                <a:lnTo>
                  <a:pt x="289559" y="100583"/>
                </a:lnTo>
                <a:lnTo>
                  <a:pt x="325254" y="101726"/>
                </a:lnTo>
                <a:lnTo>
                  <a:pt x="361378" y="102869"/>
                </a:lnTo>
                <a:lnTo>
                  <a:pt x="397787" y="104012"/>
                </a:lnTo>
                <a:lnTo>
                  <a:pt x="434339" y="105155"/>
                </a:lnTo>
                <a:lnTo>
                  <a:pt x="416575" y="115490"/>
                </a:lnTo>
                <a:lnTo>
                  <a:pt x="376475" y="130444"/>
                </a:lnTo>
                <a:lnTo>
                  <a:pt x="327898" y="139636"/>
                </a:lnTo>
                <a:lnTo>
                  <a:pt x="260556" y="144208"/>
                </a:lnTo>
                <a:lnTo>
                  <a:pt x="219455" y="144779"/>
                </a:lnTo>
                <a:lnTo>
                  <a:pt x="183737" y="144232"/>
                </a:lnTo>
                <a:lnTo>
                  <a:pt x="124301" y="140279"/>
                </a:lnTo>
                <a:lnTo>
                  <a:pt x="79748" y="132278"/>
                </a:lnTo>
                <a:lnTo>
                  <a:pt x="28955" y="112775"/>
                </a:lnTo>
                <a:lnTo>
                  <a:pt x="1738" y="84058"/>
                </a:lnTo>
                <a:lnTo>
                  <a:pt x="0" y="73151"/>
                </a:lnTo>
                <a:lnTo>
                  <a:pt x="3452" y="57745"/>
                </a:lnTo>
                <a:lnTo>
                  <a:pt x="31503" y="30932"/>
                </a:lnTo>
                <a:lnTo>
                  <a:pt x="88439" y="11572"/>
                </a:lnTo>
                <a:lnTo>
                  <a:pt x="167401" y="1381"/>
                </a:lnTo>
                <a:lnTo>
                  <a:pt x="21488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991477" y="2796547"/>
            <a:ext cx="405765" cy="144780"/>
          </a:xfrm>
          <a:custGeom>
            <a:avLst/>
            <a:gdLst/>
            <a:ahLst/>
            <a:cxnLst/>
            <a:rect l="l" t="t" r="r" b="b"/>
            <a:pathLst>
              <a:path w="405765" h="144780">
                <a:moveTo>
                  <a:pt x="271271" y="143457"/>
                </a:moveTo>
                <a:lnTo>
                  <a:pt x="271271" y="106672"/>
                </a:lnTo>
                <a:lnTo>
                  <a:pt x="266699" y="109720"/>
                </a:lnTo>
                <a:lnTo>
                  <a:pt x="259079" y="111244"/>
                </a:lnTo>
                <a:lnTo>
                  <a:pt x="250221" y="113244"/>
                </a:lnTo>
                <a:lnTo>
                  <a:pt x="239648" y="114673"/>
                </a:lnTo>
                <a:lnTo>
                  <a:pt x="227361" y="115530"/>
                </a:lnTo>
                <a:lnTo>
                  <a:pt x="213359" y="115816"/>
                </a:lnTo>
                <a:lnTo>
                  <a:pt x="200477" y="115530"/>
                </a:lnTo>
                <a:lnTo>
                  <a:pt x="189166" y="114673"/>
                </a:lnTo>
                <a:lnTo>
                  <a:pt x="179284" y="113244"/>
                </a:lnTo>
                <a:lnTo>
                  <a:pt x="170616" y="111228"/>
                </a:lnTo>
                <a:lnTo>
                  <a:pt x="162996" y="109553"/>
                </a:lnTo>
                <a:lnTo>
                  <a:pt x="156019" y="106862"/>
                </a:lnTo>
                <a:lnTo>
                  <a:pt x="149899" y="103314"/>
                </a:lnTo>
                <a:lnTo>
                  <a:pt x="144779" y="99052"/>
                </a:lnTo>
                <a:lnTo>
                  <a:pt x="108442" y="100195"/>
                </a:lnTo>
                <a:lnTo>
                  <a:pt x="36337" y="102481"/>
                </a:lnTo>
                <a:lnTo>
                  <a:pt x="0" y="103624"/>
                </a:lnTo>
                <a:lnTo>
                  <a:pt x="7953" y="113101"/>
                </a:lnTo>
                <a:lnTo>
                  <a:pt x="56387" y="134104"/>
                </a:lnTo>
                <a:lnTo>
                  <a:pt x="116204" y="142295"/>
                </a:lnTo>
                <a:lnTo>
                  <a:pt x="157114" y="144176"/>
                </a:lnTo>
                <a:lnTo>
                  <a:pt x="205739" y="144772"/>
                </a:lnTo>
                <a:lnTo>
                  <a:pt x="240577" y="144462"/>
                </a:lnTo>
                <a:lnTo>
                  <a:pt x="271271" y="143457"/>
                </a:lnTo>
                <a:close/>
              </a:path>
              <a:path w="405765" h="144780">
                <a:moveTo>
                  <a:pt x="393191" y="38092"/>
                </a:moveTo>
                <a:lnTo>
                  <a:pt x="356615" y="16756"/>
                </a:lnTo>
                <a:lnTo>
                  <a:pt x="317182" y="6897"/>
                </a:lnTo>
                <a:lnTo>
                  <a:pt x="260603" y="1135"/>
                </a:lnTo>
                <a:lnTo>
                  <a:pt x="202049" y="0"/>
                </a:lnTo>
                <a:lnTo>
                  <a:pt x="200477" y="3"/>
                </a:lnTo>
                <a:lnTo>
                  <a:pt x="143065" y="1897"/>
                </a:lnTo>
                <a:lnTo>
                  <a:pt x="97535" y="6088"/>
                </a:lnTo>
                <a:lnTo>
                  <a:pt x="49744" y="15517"/>
                </a:lnTo>
                <a:lnTo>
                  <a:pt x="16668" y="37592"/>
                </a:lnTo>
                <a:lnTo>
                  <a:pt x="15239" y="44188"/>
                </a:lnTo>
                <a:lnTo>
                  <a:pt x="16644" y="49879"/>
                </a:lnTo>
                <a:lnTo>
                  <a:pt x="59435" y="74668"/>
                </a:lnTo>
                <a:lnTo>
                  <a:pt x="86867" y="79240"/>
                </a:lnTo>
                <a:lnTo>
                  <a:pt x="103941" y="81526"/>
                </a:lnTo>
                <a:lnTo>
                  <a:pt x="127444" y="83812"/>
                </a:lnTo>
                <a:lnTo>
                  <a:pt x="146303" y="85273"/>
                </a:lnTo>
                <a:lnTo>
                  <a:pt x="146303" y="36568"/>
                </a:lnTo>
                <a:lnTo>
                  <a:pt x="150875" y="33520"/>
                </a:lnTo>
                <a:lnTo>
                  <a:pt x="158495" y="31996"/>
                </a:lnTo>
                <a:lnTo>
                  <a:pt x="165044" y="30234"/>
                </a:lnTo>
                <a:lnTo>
                  <a:pt x="173164" y="29329"/>
                </a:lnTo>
                <a:lnTo>
                  <a:pt x="182713" y="28995"/>
                </a:lnTo>
                <a:lnTo>
                  <a:pt x="193547" y="28948"/>
                </a:lnTo>
                <a:lnTo>
                  <a:pt x="205573" y="29210"/>
                </a:lnTo>
                <a:lnTo>
                  <a:pt x="243839" y="35044"/>
                </a:lnTo>
                <a:lnTo>
                  <a:pt x="254507" y="42664"/>
                </a:lnTo>
                <a:lnTo>
                  <a:pt x="288821" y="41521"/>
                </a:lnTo>
                <a:lnTo>
                  <a:pt x="323278" y="40378"/>
                </a:lnTo>
                <a:lnTo>
                  <a:pt x="358020" y="39235"/>
                </a:lnTo>
                <a:lnTo>
                  <a:pt x="393191" y="38092"/>
                </a:lnTo>
                <a:close/>
              </a:path>
              <a:path w="405765" h="144780">
                <a:moveTo>
                  <a:pt x="405383" y="97528"/>
                </a:moveTo>
                <a:lnTo>
                  <a:pt x="376166" y="70358"/>
                </a:lnTo>
                <a:lnTo>
                  <a:pt x="332231" y="59428"/>
                </a:lnTo>
                <a:lnTo>
                  <a:pt x="287273" y="55046"/>
                </a:lnTo>
                <a:lnTo>
                  <a:pt x="224027" y="51808"/>
                </a:lnTo>
                <a:lnTo>
                  <a:pt x="202049" y="50665"/>
                </a:lnTo>
                <a:lnTo>
                  <a:pt x="161543" y="47236"/>
                </a:lnTo>
                <a:lnTo>
                  <a:pt x="146303" y="42664"/>
                </a:lnTo>
                <a:lnTo>
                  <a:pt x="146303" y="85273"/>
                </a:lnTo>
                <a:lnTo>
                  <a:pt x="156948" y="86098"/>
                </a:lnTo>
                <a:lnTo>
                  <a:pt x="192023" y="88384"/>
                </a:lnTo>
                <a:lnTo>
                  <a:pt x="214860" y="90408"/>
                </a:lnTo>
                <a:lnTo>
                  <a:pt x="254507" y="94480"/>
                </a:lnTo>
                <a:lnTo>
                  <a:pt x="271271" y="99052"/>
                </a:lnTo>
                <a:lnTo>
                  <a:pt x="271271" y="143457"/>
                </a:lnTo>
                <a:lnTo>
                  <a:pt x="271843" y="143438"/>
                </a:lnTo>
                <a:lnTo>
                  <a:pt x="323087" y="138676"/>
                </a:lnTo>
                <a:lnTo>
                  <a:pt x="373880" y="125817"/>
                </a:lnTo>
                <a:lnTo>
                  <a:pt x="404217" y="103243"/>
                </a:lnTo>
                <a:lnTo>
                  <a:pt x="405383" y="9752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991477" y="2796539"/>
            <a:ext cx="405765" cy="144780"/>
          </a:xfrm>
          <a:custGeom>
            <a:avLst/>
            <a:gdLst/>
            <a:ahLst/>
            <a:cxnLst/>
            <a:rect l="l" t="t" r="r" b="b"/>
            <a:pathLst>
              <a:path w="405765" h="144780">
                <a:moveTo>
                  <a:pt x="201167" y="0"/>
                </a:moveTo>
                <a:lnTo>
                  <a:pt x="260603" y="1142"/>
                </a:lnTo>
                <a:lnTo>
                  <a:pt x="301751" y="4571"/>
                </a:lnTo>
                <a:lnTo>
                  <a:pt x="344614" y="12715"/>
                </a:lnTo>
                <a:lnTo>
                  <a:pt x="384905" y="31551"/>
                </a:lnTo>
                <a:lnTo>
                  <a:pt x="393191" y="38099"/>
                </a:lnTo>
                <a:lnTo>
                  <a:pt x="358020" y="39242"/>
                </a:lnTo>
                <a:lnTo>
                  <a:pt x="323278" y="40385"/>
                </a:lnTo>
                <a:lnTo>
                  <a:pt x="288821" y="41528"/>
                </a:lnTo>
                <a:lnTo>
                  <a:pt x="254507" y="42671"/>
                </a:lnTo>
                <a:lnTo>
                  <a:pt x="249935" y="38099"/>
                </a:lnTo>
                <a:lnTo>
                  <a:pt x="205573" y="29217"/>
                </a:lnTo>
                <a:lnTo>
                  <a:pt x="193547" y="28955"/>
                </a:lnTo>
                <a:lnTo>
                  <a:pt x="182713" y="29003"/>
                </a:lnTo>
                <a:lnTo>
                  <a:pt x="173164" y="29336"/>
                </a:lnTo>
                <a:lnTo>
                  <a:pt x="165044" y="30241"/>
                </a:lnTo>
                <a:lnTo>
                  <a:pt x="158495" y="32003"/>
                </a:lnTo>
                <a:lnTo>
                  <a:pt x="150875" y="33527"/>
                </a:lnTo>
                <a:lnTo>
                  <a:pt x="146303" y="36575"/>
                </a:lnTo>
                <a:lnTo>
                  <a:pt x="146303" y="39623"/>
                </a:lnTo>
                <a:lnTo>
                  <a:pt x="146303" y="42671"/>
                </a:lnTo>
                <a:lnTo>
                  <a:pt x="184213" y="49529"/>
                </a:lnTo>
                <a:lnTo>
                  <a:pt x="224027" y="51815"/>
                </a:lnTo>
                <a:lnTo>
                  <a:pt x="258079" y="53220"/>
                </a:lnTo>
                <a:lnTo>
                  <a:pt x="287273" y="55054"/>
                </a:lnTo>
                <a:lnTo>
                  <a:pt x="332231" y="59435"/>
                </a:lnTo>
                <a:lnTo>
                  <a:pt x="376166" y="70365"/>
                </a:lnTo>
                <a:lnTo>
                  <a:pt x="405383" y="97535"/>
                </a:lnTo>
                <a:lnTo>
                  <a:pt x="404217" y="103250"/>
                </a:lnTo>
                <a:lnTo>
                  <a:pt x="359473" y="130682"/>
                </a:lnTo>
                <a:lnTo>
                  <a:pt x="299394" y="141565"/>
                </a:lnTo>
                <a:lnTo>
                  <a:pt x="240577" y="144470"/>
                </a:lnTo>
                <a:lnTo>
                  <a:pt x="205739" y="144779"/>
                </a:lnTo>
                <a:lnTo>
                  <a:pt x="157114" y="144184"/>
                </a:lnTo>
                <a:lnTo>
                  <a:pt x="116204" y="142303"/>
                </a:lnTo>
                <a:lnTo>
                  <a:pt x="56387" y="134111"/>
                </a:lnTo>
                <a:lnTo>
                  <a:pt x="20192" y="121157"/>
                </a:lnTo>
                <a:lnTo>
                  <a:pt x="0" y="103631"/>
                </a:lnTo>
                <a:lnTo>
                  <a:pt x="36337" y="102488"/>
                </a:lnTo>
                <a:lnTo>
                  <a:pt x="72389" y="101345"/>
                </a:lnTo>
                <a:lnTo>
                  <a:pt x="108442" y="100202"/>
                </a:lnTo>
                <a:lnTo>
                  <a:pt x="144779" y="99059"/>
                </a:lnTo>
                <a:lnTo>
                  <a:pt x="149899" y="103322"/>
                </a:lnTo>
                <a:lnTo>
                  <a:pt x="156019" y="106870"/>
                </a:lnTo>
                <a:lnTo>
                  <a:pt x="162996" y="109561"/>
                </a:lnTo>
                <a:lnTo>
                  <a:pt x="170687" y="111251"/>
                </a:lnTo>
                <a:lnTo>
                  <a:pt x="179284" y="113252"/>
                </a:lnTo>
                <a:lnTo>
                  <a:pt x="189166" y="114680"/>
                </a:lnTo>
                <a:lnTo>
                  <a:pt x="200477" y="115538"/>
                </a:lnTo>
                <a:lnTo>
                  <a:pt x="213359" y="115823"/>
                </a:lnTo>
                <a:lnTo>
                  <a:pt x="227361" y="115538"/>
                </a:lnTo>
                <a:lnTo>
                  <a:pt x="239648" y="114680"/>
                </a:lnTo>
                <a:lnTo>
                  <a:pt x="250221" y="113252"/>
                </a:lnTo>
                <a:lnTo>
                  <a:pt x="259079" y="111251"/>
                </a:lnTo>
                <a:lnTo>
                  <a:pt x="266699" y="109727"/>
                </a:lnTo>
                <a:lnTo>
                  <a:pt x="271271" y="106679"/>
                </a:lnTo>
                <a:lnTo>
                  <a:pt x="271271" y="103631"/>
                </a:lnTo>
                <a:lnTo>
                  <a:pt x="271271" y="99059"/>
                </a:lnTo>
                <a:lnTo>
                  <a:pt x="232981" y="92011"/>
                </a:lnTo>
                <a:lnTo>
                  <a:pt x="214860" y="90416"/>
                </a:lnTo>
                <a:lnTo>
                  <a:pt x="192023" y="88391"/>
                </a:lnTo>
                <a:lnTo>
                  <a:pt x="156948" y="86105"/>
                </a:lnTo>
                <a:lnTo>
                  <a:pt x="127444" y="83819"/>
                </a:lnTo>
                <a:lnTo>
                  <a:pt x="103941" y="81533"/>
                </a:lnTo>
                <a:lnTo>
                  <a:pt x="86867" y="79247"/>
                </a:lnTo>
                <a:lnTo>
                  <a:pt x="72580" y="77533"/>
                </a:lnTo>
                <a:lnTo>
                  <a:pt x="27455" y="60698"/>
                </a:lnTo>
                <a:lnTo>
                  <a:pt x="15239" y="44195"/>
                </a:lnTo>
                <a:lnTo>
                  <a:pt x="16668" y="37599"/>
                </a:lnTo>
                <a:lnTo>
                  <a:pt x="49744" y="15525"/>
                </a:lnTo>
                <a:lnTo>
                  <a:pt x="97535" y="6095"/>
                </a:lnTo>
                <a:lnTo>
                  <a:pt x="143065" y="1904"/>
                </a:lnTo>
                <a:lnTo>
                  <a:pt x="170616" y="523"/>
                </a:lnTo>
                <a:lnTo>
                  <a:pt x="20116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9125589" y="3236975"/>
            <a:ext cx="146685" cy="139065"/>
          </a:xfrm>
          <a:custGeom>
            <a:avLst/>
            <a:gdLst/>
            <a:ahLst/>
            <a:cxnLst/>
            <a:rect l="l" t="t" r="r" b="b"/>
            <a:pathLst>
              <a:path w="146684" h="139064">
                <a:moveTo>
                  <a:pt x="146303" y="138683"/>
                </a:moveTo>
                <a:lnTo>
                  <a:pt x="146303" y="0"/>
                </a:lnTo>
                <a:lnTo>
                  <a:pt x="0" y="0"/>
                </a:lnTo>
                <a:lnTo>
                  <a:pt x="0" y="138683"/>
                </a:lnTo>
                <a:lnTo>
                  <a:pt x="146303" y="13868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125589" y="3202685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3505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125589" y="3236975"/>
            <a:ext cx="146685" cy="139065"/>
          </a:xfrm>
          <a:custGeom>
            <a:avLst/>
            <a:gdLst/>
            <a:ahLst/>
            <a:cxnLst/>
            <a:rect l="l" t="t" r="r" b="b"/>
            <a:pathLst>
              <a:path w="146684" h="139064">
                <a:moveTo>
                  <a:pt x="0" y="0"/>
                </a:moveTo>
                <a:lnTo>
                  <a:pt x="36575" y="0"/>
                </a:lnTo>
                <a:lnTo>
                  <a:pt x="73151" y="0"/>
                </a:lnTo>
                <a:lnTo>
                  <a:pt x="109727" y="0"/>
                </a:lnTo>
                <a:lnTo>
                  <a:pt x="146303" y="0"/>
                </a:lnTo>
                <a:lnTo>
                  <a:pt x="146303" y="34313"/>
                </a:lnTo>
                <a:lnTo>
                  <a:pt x="146303" y="68770"/>
                </a:lnTo>
                <a:lnTo>
                  <a:pt x="146303" y="103512"/>
                </a:lnTo>
                <a:lnTo>
                  <a:pt x="146303" y="138683"/>
                </a:lnTo>
                <a:lnTo>
                  <a:pt x="109727" y="138683"/>
                </a:lnTo>
                <a:lnTo>
                  <a:pt x="73151" y="138683"/>
                </a:lnTo>
                <a:lnTo>
                  <a:pt x="36575" y="138683"/>
                </a:lnTo>
                <a:lnTo>
                  <a:pt x="0" y="138683"/>
                </a:lnTo>
                <a:lnTo>
                  <a:pt x="0" y="103512"/>
                </a:lnTo>
                <a:lnTo>
                  <a:pt x="0" y="68770"/>
                </a:lnTo>
                <a:lnTo>
                  <a:pt x="0" y="3431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125589" y="3185159"/>
            <a:ext cx="146685" cy="35560"/>
          </a:xfrm>
          <a:custGeom>
            <a:avLst/>
            <a:gdLst/>
            <a:ahLst/>
            <a:cxnLst/>
            <a:rect l="l" t="t" r="r" b="b"/>
            <a:pathLst>
              <a:path w="146684" h="35560">
                <a:moveTo>
                  <a:pt x="0" y="0"/>
                </a:moveTo>
                <a:lnTo>
                  <a:pt x="36575" y="0"/>
                </a:lnTo>
                <a:lnTo>
                  <a:pt x="73151" y="0"/>
                </a:lnTo>
                <a:lnTo>
                  <a:pt x="109727" y="0"/>
                </a:lnTo>
                <a:lnTo>
                  <a:pt x="146303" y="0"/>
                </a:lnTo>
                <a:lnTo>
                  <a:pt x="146303" y="8905"/>
                </a:lnTo>
                <a:lnTo>
                  <a:pt x="146303" y="17525"/>
                </a:lnTo>
                <a:lnTo>
                  <a:pt x="146303" y="26146"/>
                </a:lnTo>
                <a:lnTo>
                  <a:pt x="146303" y="35051"/>
                </a:lnTo>
                <a:lnTo>
                  <a:pt x="109727" y="35051"/>
                </a:lnTo>
                <a:lnTo>
                  <a:pt x="73151" y="35051"/>
                </a:lnTo>
                <a:lnTo>
                  <a:pt x="36575" y="35051"/>
                </a:lnTo>
                <a:lnTo>
                  <a:pt x="0" y="35051"/>
                </a:lnTo>
                <a:lnTo>
                  <a:pt x="0" y="26146"/>
                </a:lnTo>
                <a:lnTo>
                  <a:pt x="0" y="17525"/>
                </a:lnTo>
                <a:lnTo>
                  <a:pt x="0" y="8905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125589" y="4111751"/>
            <a:ext cx="146685" cy="139065"/>
          </a:xfrm>
          <a:custGeom>
            <a:avLst/>
            <a:gdLst/>
            <a:ahLst/>
            <a:cxnLst/>
            <a:rect l="l" t="t" r="r" b="b"/>
            <a:pathLst>
              <a:path w="146684" h="139064">
                <a:moveTo>
                  <a:pt x="146303" y="138683"/>
                </a:moveTo>
                <a:lnTo>
                  <a:pt x="146303" y="0"/>
                </a:lnTo>
                <a:lnTo>
                  <a:pt x="0" y="0"/>
                </a:lnTo>
                <a:lnTo>
                  <a:pt x="0" y="138683"/>
                </a:lnTo>
                <a:lnTo>
                  <a:pt x="146303" y="13868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9125589" y="4077461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35051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9125589" y="4111751"/>
            <a:ext cx="146685" cy="139065"/>
          </a:xfrm>
          <a:custGeom>
            <a:avLst/>
            <a:gdLst/>
            <a:ahLst/>
            <a:cxnLst/>
            <a:rect l="l" t="t" r="r" b="b"/>
            <a:pathLst>
              <a:path w="146684" h="139064">
                <a:moveTo>
                  <a:pt x="0" y="0"/>
                </a:moveTo>
                <a:lnTo>
                  <a:pt x="36575" y="0"/>
                </a:lnTo>
                <a:lnTo>
                  <a:pt x="73151" y="0"/>
                </a:lnTo>
                <a:lnTo>
                  <a:pt x="109727" y="0"/>
                </a:lnTo>
                <a:lnTo>
                  <a:pt x="146303" y="0"/>
                </a:lnTo>
                <a:lnTo>
                  <a:pt x="146303" y="34313"/>
                </a:lnTo>
                <a:lnTo>
                  <a:pt x="146303" y="68770"/>
                </a:lnTo>
                <a:lnTo>
                  <a:pt x="146303" y="103512"/>
                </a:lnTo>
                <a:lnTo>
                  <a:pt x="146303" y="138683"/>
                </a:lnTo>
                <a:lnTo>
                  <a:pt x="109727" y="138683"/>
                </a:lnTo>
                <a:lnTo>
                  <a:pt x="73151" y="138683"/>
                </a:lnTo>
                <a:lnTo>
                  <a:pt x="36575" y="138683"/>
                </a:lnTo>
                <a:lnTo>
                  <a:pt x="0" y="138683"/>
                </a:lnTo>
                <a:lnTo>
                  <a:pt x="0" y="103512"/>
                </a:lnTo>
                <a:lnTo>
                  <a:pt x="0" y="68770"/>
                </a:lnTo>
                <a:lnTo>
                  <a:pt x="0" y="34313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125589" y="4059935"/>
            <a:ext cx="146685" cy="35560"/>
          </a:xfrm>
          <a:custGeom>
            <a:avLst/>
            <a:gdLst/>
            <a:ahLst/>
            <a:cxnLst/>
            <a:rect l="l" t="t" r="r" b="b"/>
            <a:pathLst>
              <a:path w="146684" h="35560">
                <a:moveTo>
                  <a:pt x="0" y="0"/>
                </a:moveTo>
                <a:lnTo>
                  <a:pt x="36575" y="0"/>
                </a:lnTo>
                <a:lnTo>
                  <a:pt x="73151" y="0"/>
                </a:lnTo>
                <a:lnTo>
                  <a:pt x="109727" y="0"/>
                </a:lnTo>
                <a:lnTo>
                  <a:pt x="146303" y="0"/>
                </a:lnTo>
                <a:lnTo>
                  <a:pt x="146303" y="8905"/>
                </a:lnTo>
                <a:lnTo>
                  <a:pt x="146303" y="17525"/>
                </a:lnTo>
                <a:lnTo>
                  <a:pt x="146303" y="26146"/>
                </a:lnTo>
                <a:lnTo>
                  <a:pt x="146303" y="35051"/>
                </a:lnTo>
                <a:lnTo>
                  <a:pt x="109727" y="35051"/>
                </a:lnTo>
                <a:lnTo>
                  <a:pt x="73151" y="35051"/>
                </a:lnTo>
                <a:lnTo>
                  <a:pt x="36575" y="35051"/>
                </a:lnTo>
                <a:lnTo>
                  <a:pt x="0" y="35051"/>
                </a:lnTo>
                <a:lnTo>
                  <a:pt x="0" y="26146"/>
                </a:lnTo>
                <a:lnTo>
                  <a:pt x="0" y="17525"/>
                </a:lnTo>
                <a:lnTo>
                  <a:pt x="0" y="8905"/>
                </a:lnTo>
                <a:lnTo>
                  <a:pt x="0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997574" y="4546091"/>
            <a:ext cx="403860" cy="140335"/>
          </a:xfrm>
          <a:custGeom>
            <a:avLst/>
            <a:gdLst/>
            <a:ahLst/>
            <a:cxnLst/>
            <a:rect l="l" t="t" r="r" b="b"/>
            <a:pathLst>
              <a:path w="403859" h="140335">
                <a:moveTo>
                  <a:pt x="403859" y="140207"/>
                </a:moveTo>
                <a:lnTo>
                  <a:pt x="403859" y="53339"/>
                </a:lnTo>
                <a:lnTo>
                  <a:pt x="401597" y="40481"/>
                </a:lnTo>
                <a:lnTo>
                  <a:pt x="368807" y="12191"/>
                </a:lnTo>
                <a:lnTo>
                  <a:pt x="327850" y="3238"/>
                </a:lnTo>
                <a:lnTo>
                  <a:pt x="274319" y="0"/>
                </a:lnTo>
                <a:lnTo>
                  <a:pt x="252555" y="309"/>
                </a:lnTo>
                <a:lnTo>
                  <a:pt x="198119" y="6095"/>
                </a:lnTo>
                <a:lnTo>
                  <a:pt x="151399" y="19383"/>
                </a:lnTo>
                <a:lnTo>
                  <a:pt x="135635" y="25907"/>
                </a:lnTo>
                <a:lnTo>
                  <a:pt x="135635" y="3047"/>
                </a:lnTo>
                <a:lnTo>
                  <a:pt x="0" y="3047"/>
                </a:lnTo>
                <a:lnTo>
                  <a:pt x="0" y="140207"/>
                </a:lnTo>
                <a:lnTo>
                  <a:pt x="146303" y="140207"/>
                </a:lnTo>
                <a:lnTo>
                  <a:pt x="146303" y="74675"/>
                </a:lnTo>
                <a:lnTo>
                  <a:pt x="147208" y="66127"/>
                </a:lnTo>
                <a:lnTo>
                  <a:pt x="181546" y="43243"/>
                </a:lnTo>
                <a:lnTo>
                  <a:pt x="205739" y="41147"/>
                </a:lnTo>
                <a:lnTo>
                  <a:pt x="217479" y="41433"/>
                </a:lnTo>
                <a:lnTo>
                  <a:pt x="256031" y="56387"/>
                </a:lnTo>
                <a:lnTo>
                  <a:pt x="256031" y="140207"/>
                </a:lnTo>
                <a:lnTo>
                  <a:pt x="403859" y="14020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997574" y="4546091"/>
            <a:ext cx="403860" cy="140335"/>
          </a:xfrm>
          <a:custGeom>
            <a:avLst/>
            <a:gdLst/>
            <a:ahLst/>
            <a:cxnLst/>
            <a:rect l="l" t="t" r="r" b="b"/>
            <a:pathLst>
              <a:path w="403859" h="140335">
                <a:moveTo>
                  <a:pt x="274319" y="0"/>
                </a:moveTo>
                <a:lnTo>
                  <a:pt x="327850" y="3238"/>
                </a:lnTo>
                <a:lnTo>
                  <a:pt x="368807" y="12191"/>
                </a:lnTo>
                <a:lnTo>
                  <a:pt x="401597" y="40481"/>
                </a:lnTo>
                <a:lnTo>
                  <a:pt x="403859" y="53339"/>
                </a:lnTo>
                <a:lnTo>
                  <a:pt x="403859" y="75056"/>
                </a:lnTo>
                <a:lnTo>
                  <a:pt x="403859" y="96773"/>
                </a:lnTo>
                <a:lnTo>
                  <a:pt x="403859" y="118490"/>
                </a:lnTo>
                <a:lnTo>
                  <a:pt x="403859" y="140207"/>
                </a:lnTo>
                <a:lnTo>
                  <a:pt x="367045" y="140207"/>
                </a:lnTo>
                <a:lnTo>
                  <a:pt x="329945" y="140207"/>
                </a:lnTo>
                <a:lnTo>
                  <a:pt x="292846" y="140207"/>
                </a:lnTo>
                <a:lnTo>
                  <a:pt x="256031" y="140207"/>
                </a:lnTo>
                <a:lnTo>
                  <a:pt x="256031" y="121681"/>
                </a:lnTo>
                <a:lnTo>
                  <a:pt x="256031" y="102869"/>
                </a:lnTo>
                <a:lnTo>
                  <a:pt x="256031" y="84058"/>
                </a:lnTo>
                <a:lnTo>
                  <a:pt x="256031" y="65531"/>
                </a:lnTo>
                <a:lnTo>
                  <a:pt x="256031" y="56387"/>
                </a:lnTo>
                <a:lnTo>
                  <a:pt x="251459" y="50291"/>
                </a:lnTo>
                <a:lnTo>
                  <a:pt x="205739" y="41147"/>
                </a:lnTo>
                <a:lnTo>
                  <a:pt x="192857" y="41695"/>
                </a:lnTo>
                <a:lnTo>
                  <a:pt x="155305" y="53030"/>
                </a:lnTo>
                <a:lnTo>
                  <a:pt x="146303" y="74675"/>
                </a:lnTo>
                <a:lnTo>
                  <a:pt x="146303" y="90916"/>
                </a:lnTo>
                <a:lnTo>
                  <a:pt x="146303" y="107441"/>
                </a:lnTo>
                <a:lnTo>
                  <a:pt x="146303" y="123967"/>
                </a:lnTo>
                <a:lnTo>
                  <a:pt x="146303" y="140207"/>
                </a:lnTo>
                <a:lnTo>
                  <a:pt x="109727" y="140207"/>
                </a:lnTo>
                <a:lnTo>
                  <a:pt x="73151" y="140207"/>
                </a:lnTo>
                <a:lnTo>
                  <a:pt x="36575" y="140207"/>
                </a:lnTo>
                <a:lnTo>
                  <a:pt x="0" y="140207"/>
                </a:lnTo>
                <a:lnTo>
                  <a:pt x="0" y="105917"/>
                </a:lnTo>
                <a:lnTo>
                  <a:pt x="0" y="71627"/>
                </a:lnTo>
                <a:lnTo>
                  <a:pt x="0" y="37337"/>
                </a:lnTo>
                <a:lnTo>
                  <a:pt x="0" y="3047"/>
                </a:lnTo>
                <a:lnTo>
                  <a:pt x="34051" y="3047"/>
                </a:lnTo>
                <a:lnTo>
                  <a:pt x="67817" y="3047"/>
                </a:lnTo>
                <a:lnTo>
                  <a:pt x="101584" y="3047"/>
                </a:lnTo>
                <a:lnTo>
                  <a:pt x="135635" y="3047"/>
                </a:lnTo>
                <a:lnTo>
                  <a:pt x="135635" y="10667"/>
                </a:lnTo>
                <a:lnTo>
                  <a:pt x="135635" y="18287"/>
                </a:lnTo>
                <a:lnTo>
                  <a:pt x="135635" y="25907"/>
                </a:lnTo>
                <a:lnTo>
                  <a:pt x="151399" y="19383"/>
                </a:lnTo>
                <a:lnTo>
                  <a:pt x="198119" y="6095"/>
                </a:lnTo>
                <a:lnTo>
                  <a:pt x="252555" y="309"/>
                </a:lnTo>
                <a:lnTo>
                  <a:pt x="274319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979286" y="4933188"/>
            <a:ext cx="421005" cy="193675"/>
          </a:xfrm>
          <a:custGeom>
            <a:avLst/>
            <a:gdLst/>
            <a:ahLst/>
            <a:cxnLst/>
            <a:rect l="l" t="t" r="r" b="b"/>
            <a:pathLst>
              <a:path w="421004" h="193675">
                <a:moveTo>
                  <a:pt x="272795" y="120395"/>
                </a:moveTo>
                <a:lnTo>
                  <a:pt x="272795" y="65531"/>
                </a:lnTo>
                <a:lnTo>
                  <a:pt x="261080" y="62126"/>
                </a:lnTo>
                <a:lnTo>
                  <a:pt x="222503" y="53339"/>
                </a:lnTo>
                <a:lnTo>
                  <a:pt x="177498" y="49053"/>
                </a:lnTo>
                <a:lnTo>
                  <a:pt x="161543" y="48767"/>
                </a:lnTo>
                <a:lnTo>
                  <a:pt x="127801" y="49910"/>
                </a:lnTo>
                <a:lnTo>
                  <a:pt x="70032" y="59054"/>
                </a:lnTo>
                <a:lnTo>
                  <a:pt x="25717" y="77319"/>
                </a:lnTo>
                <a:lnTo>
                  <a:pt x="0" y="120395"/>
                </a:lnTo>
                <a:lnTo>
                  <a:pt x="2571" y="134921"/>
                </a:lnTo>
                <a:lnTo>
                  <a:pt x="41147" y="172211"/>
                </a:lnTo>
                <a:lnTo>
                  <a:pt x="91439" y="188023"/>
                </a:lnTo>
                <a:lnTo>
                  <a:pt x="146303" y="193021"/>
                </a:lnTo>
                <a:lnTo>
                  <a:pt x="146303" y="121919"/>
                </a:lnTo>
                <a:lnTo>
                  <a:pt x="147423" y="113585"/>
                </a:lnTo>
                <a:lnTo>
                  <a:pt x="182689" y="90487"/>
                </a:lnTo>
                <a:lnTo>
                  <a:pt x="205739" y="88391"/>
                </a:lnTo>
                <a:lnTo>
                  <a:pt x="220003" y="88963"/>
                </a:lnTo>
                <a:lnTo>
                  <a:pt x="262508" y="101536"/>
                </a:lnTo>
                <a:lnTo>
                  <a:pt x="271652" y="112966"/>
                </a:lnTo>
                <a:lnTo>
                  <a:pt x="272795" y="120395"/>
                </a:lnTo>
                <a:close/>
              </a:path>
              <a:path w="421004" h="193675">
                <a:moveTo>
                  <a:pt x="420623" y="190499"/>
                </a:moveTo>
                <a:lnTo>
                  <a:pt x="420623" y="0"/>
                </a:lnTo>
                <a:lnTo>
                  <a:pt x="272795" y="0"/>
                </a:lnTo>
                <a:lnTo>
                  <a:pt x="272795" y="120395"/>
                </a:lnTo>
                <a:lnTo>
                  <a:pt x="271652" y="128944"/>
                </a:lnTo>
                <a:lnTo>
                  <a:pt x="233743" y="153161"/>
                </a:lnTo>
                <a:lnTo>
                  <a:pt x="207263" y="155447"/>
                </a:lnTo>
                <a:lnTo>
                  <a:pt x="195024" y="154876"/>
                </a:lnTo>
                <a:lnTo>
                  <a:pt x="156590" y="142279"/>
                </a:lnTo>
                <a:lnTo>
                  <a:pt x="146303" y="121919"/>
                </a:lnTo>
                <a:lnTo>
                  <a:pt x="146303" y="193021"/>
                </a:lnTo>
                <a:lnTo>
                  <a:pt x="160019" y="193547"/>
                </a:lnTo>
                <a:lnTo>
                  <a:pt x="178903" y="193238"/>
                </a:lnTo>
                <a:lnTo>
                  <a:pt x="196786" y="192214"/>
                </a:lnTo>
                <a:lnTo>
                  <a:pt x="242744" y="184618"/>
                </a:lnTo>
                <a:lnTo>
                  <a:pt x="283463" y="170687"/>
                </a:lnTo>
                <a:lnTo>
                  <a:pt x="283463" y="190499"/>
                </a:lnTo>
                <a:lnTo>
                  <a:pt x="420623" y="1904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9125589" y="5021579"/>
            <a:ext cx="127000" cy="67310"/>
          </a:xfrm>
          <a:custGeom>
            <a:avLst/>
            <a:gdLst/>
            <a:ahLst/>
            <a:cxnLst/>
            <a:rect l="l" t="t" r="r" b="b"/>
            <a:pathLst>
              <a:path w="127000" h="67310">
                <a:moveTo>
                  <a:pt x="59435" y="0"/>
                </a:moveTo>
                <a:lnTo>
                  <a:pt x="16763" y="7619"/>
                </a:lnTo>
                <a:lnTo>
                  <a:pt x="0" y="33527"/>
                </a:lnTo>
                <a:lnTo>
                  <a:pt x="1142" y="41838"/>
                </a:lnTo>
                <a:lnTo>
                  <a:pt x="37337" y="64769"/>
                </a:lnTo>
                <a:lnTo>
                  <a:pt x="60959" y="67055"/>
                </a:lnTo>
                <a:lnTo>
                  <a:pt x="74985" y="66484"/>
                </a:lnTo>
                <a:lnTo>
                  <a:pt x="116204" y="53649"/>
                </a:lnTo>
                <a:lnTo>
                  <a:pt x="126491" y="32003"/>
                </a:lnTo>
                <a:lnTo>
                  <a:pt x="125348" y="24574"/>
                </a:lnTo>
                <a:lnTo>
                  <a:pt x="86677" y="2285"/>
                </a:lnTo>
                <a:lnTo>
                  <a:pt x="59435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979286" y="4933188"/>
            <a:ext cx="421005" cy="193675"/>
          </a:xfrm>
          <a:custGeom>
            <a:avLst/>
            <a:gdLst/>
            <a:ahLst/>
            <a:cxnLst/>
            <a:rect l="l" t="t" r="r" b="b"/>
            <a:pathLst>
              <a:path w="421004" h="193675">
                <a:moveTo>
                  <a:pt x="272795" y="0"/>
                </a:moveTo>
                <a:lnTo>
                  <a:pt x="309395" y="0"/>
                </a:lnTo>
                <a:lnTo>
                  <a:pt x="346138" y="0"/>
                </a:lnTo>
                <a:lnTo>
                  <a:pt x="383166" y="0"/>
                </a:lnTo>
                <a:lnTo>
                  <a:pt x="420623" y="0"/>
                </a:lnTo>
                <a:lnTo>
                  <a:pt x="420623" y="47767"/>
                </a:lnTo>
                <a:lnTo>
                  <a:pt x="420623" y="95249"/>
                </a:lnTo>
                <a:lnTo>
                  <a:pt x="420623" y="142732"/>
                </a:lnTo>
                <a:lnTo>
                  <a:pt x="420623" y="190499"/>
                </a:lnTo>
                <a:lnTo>
                  <a:pt x="386333" y="190499"/>
                </a:lnTo>
                <a:lnTo>
                  <a:pt x="352043" y="190499"/>
                </a:lnTo>
                <a:lnTo>
                  <a:pt x="317753" y="190499"/>
                </a:lnTo>
                <a:lnTo>
                  <a:pt x="283463" y="190499"/>
                </a:lnTo>
                <a:lnTo>
                  <a:pt x="283463" y="182879"/>
                </a:lnTo>
                <a:lnTo>
                  <a:pt x="283463" y="176783"/>
                </a:lnTo>
                <a:lnTo>
                  <a:pt x="283463" y="170687"/>
                </a:lnTo>
                <a:lnTo>
                  <a:pt x="269128" y="176093"/>
                </a:lnTo>
                <a:lnTo>
                  <a:pt x="230123" y="187451"/>
                </a:lnTo>
                <a:lnTo>
                  <a:pt x="178903" y="193238"/>
                </a:lnTo>
                <a:lnTo>
                  <a:pt x="160019" y="193547"/>
                </a:lnTo>
                <a:lnTo>
                  <a:pt x="123443" y="192143"/>
                </a:lnTo>
                <a:lnTo>
                  <a:pt x="64007" y="181332"/>
                </a:lnTo>
                <a:lnTo>
                  <a:pt x="23145" y="161115"/>
                </a:lnTo>
                <a:lnTo>
                  <a:pt x="0" y="120395"/>
                </a:lnTo>
                <a:lnTo>
                  <a:pt x="2857" y="104132"/>
                </a:lnTo>
                <a:lnTo>
                  <a:pt x="45719" y="67055"/>
                </a:lnTo>
                <a:lnTo>
                  <a:pt x="97345" y="53339"/>
                </a:lnTo>
                <a:lnTo>
                  <a:pt x="161543" y="48767"/>
                </a:lnTo>
                <a:lnTo>
                  <a:pt x="177498" y="49053"/>
                </a:lnTo>
                <a:lnTo>
                  <a:pt x="222503" y="53339"/>
                </a:lnTo>
                <a:lnTo>
                  <a:pt x="261080" y="62126"/>
                </a:lnTo>
                <a:lnTo>
                  <a:pt x="272795" y="65531"/>
                </a:lnTo>
                <a:lnTo>
                  <a:pt x="272795" y="49291"/>
                </a:lnTo>
                <a:lnTo>
                  <a:pt x="272795" y="32765"/>
                </a:lnTo>
                <a:lnTo>
                  <a:pt x="272795" y="16240"/>
                </a:lnTo>
                <a:lnTo>
                  <a:pt x="272795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979286" y="5419344"/>
            <a:ext cx="439420" cy="144780"/>
          </a:xfrm>
          <a:custGeom>
            <a:avLst/>
            <a:gdLst/>
            <a:ahLst/>
            <a:cxnLst/>
            <a:rect l="l" t="t" r="r" b="b"/>
            <a:pathLst>
              <a:path w="439420" h="144779">
                <a:moveTo>
                  <a:pt x="438911" y="71627"/>
                </a:moveTo>
                <a:lnTo>
                  <a:pt x="412551" y="34337"/>
                </a:lnTo>
                <a:lnTo>
                  <a:pt x="358520" y="13501"/>
                </a:lnTo>
                <a:lnTo>
                  <a:pt x="318515" y="5905"/>
                </a:lnTo>
                <a:lnTo>
                  <a:pt x="271652" y="1452"/>
                </a:lnTo>
                <a:lnTo>
                  <a:pt x="217931" y="0"/>
                </a:lnTo>
                <a:lnTo>
                  <a:pt x="170449" y="1404"/>
                </a:lnTo>
                <a:lnTo>
                  <a:pt x="128396" y="5524"/>
                </a:lnTo>
                <a:lnTo>
                  <a:pt x="59435" y="21335"/>
                </a:lnTo>
                <a:lnTo>
                  <a:pt x="14858" y="43814"/>
                </a:lnTo>
                <a:lnTo>
                  <a:pt x="0" y="73151"/>
                </a:lnTo>
                <a:lnTo>
                  <a:pt x="4310" y="88582"/>
                </a:lnTo>
                <a:lnTo>
                  <a:pt x="39219" y="116014"/>
                </a:lnTo>
                <a:lnTo>
                  <a:pt x="100703" y="135135"/>
                </a:lnTo>
                <a:lnTo>
                  <a:pt x="146303" y="141306"/>
                </a:lnTo>
                <a:lnTo>
                  <a:pt x="146303" y="73151"/>
                </a:lnTo>
                <a:lnTo>
                  <a:pt x="147708" y="64579"/>
                </a:lnTo>
                <a:lnTo>
                  <a:pt x="178760" y="41719"/>
                </a:lnTo>
                <a:lnTo>
                  <a:pt x="220979" y="36575"/>
                </a:lnTo>
                <a:lnTo>
                  <a:pt x="235267" y="37147"/>
                </a:lnTo>
                <a:lnTo>
                  <a:pt x="280154" y="50625"/>
                </a:lnTo>
                <a:lnTo>
                  <a:pt x="291083" y="71627"/>
                </a:lnTo>
                <a:lnTo>
                  <a:pt x="291083" y="141132"/>
                </a:lnTo>
                <a:lnTo>
                  <a:pt x="310895" y="139255"/>
                </a:lnTo>
                <a:lnTo>
                  <a:pt x="348662" y="132564"/>
                </a:lnTo>
                <a:lnTo>
                  <a:pt x="406122" y="112561"/>
                </a:lnTo>
                <a:lnTo>
                  <a:pt x="435221" y="86796"/>
                </a:lnTo>
                <a:lnTo>
                  <a:pt x="438911" y="71627"/>
                </a:lnTo>
                <a:close/>
              </a:path>
              <a:path w="439420" h="144779">
                <a:moveTo>
                  <a:pt x="291083" y="141132"/>
                </a:moveTo>
                <a:lnTo>
                  <a:pt x="291083" y="71627"/>
                </a:lnTo>
                <a:lnTo>
                  <a:pt x="289917" y="81081"/>
                </a:lnTo>
                <a:lnTo>
                  <a:pt x="286321" y="88963"/>
                </a:lnTo>
                <a:lnTo>
                  <a:pt x="248221" y="106108"/>
                </a:lnTo>
                <a:lnTo>
                  <a:pt x="219455" y="108203"/>
                </a:lnTo>
                <a:lnTo>
                  <a:pt x="204287" y="107632"/>
                </a:lnTo>
                <a:lnTo>
                  <a:pt x="158519" y="94797"/>
                </a:lnTo>
                <a:lnTo>
                  <a:pt x="146303" y="73151"/>
                </a:lnTo>
                <a:lnTo>
                  <a:pt x="146303" y="141306"/>
                </a:lnTo>
                <a:lnTo>
                  <a:pt x="174474" y="143660"/>
                </a:lnTo>
                <a:lnTo>
                  <a:pt x="217931" y="144779"/>
                </a:lnTo>
                <a:lnTo>
                  <a:pt x="267414" y="143375"/>
                </a:lnTo>
                <a:lnTo>
                  <a:pt x="291083" y="1411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9125589" y="5455919"/>
            <a:ext cx="144780" cy="71755"/>
          </a:xfrm>
          <a:custGeom>
            <a:avLst/>
            <a:gdLst/>
            <a:ahLst/>
            <a:cxnLst/>
            <a:rect l="l" t="t" r="r" b="b"/>
            <a:pathLst>
              <a:path w="144779" h="71754">
                <a:moveTo>
                  <a:pt x="74675" y="0"/>
                </a:moveTo>
                <a:lnTo>
                  <a:pt x="32456" y="5143"/>
                </a:lnTo>
                <a:lnTo>
                  <a:pt x="1404" y="28003"/>
                </a:lnTo>
                <a:lnTo>
                  <a:pt x="0" y="36575"/>
                </a:lnTo>
                <a:lnTo>
                  <a:pt x="1404" y="45124"/>
                </a:lnTo>
                <a:lnTo>
                  <a:pt x="44386" y="69341"/>
                </a:lnTo>
                <a:lnTo>
                  <a:pt x="73151" y="71627"/>
                </a:lnTo>
                <a:lnTo>
                  <a:pt x="88320" y="71080"/>
                </a:lnTo>
                <a:lnTo>
                  <a:pt x="133850" y="58840"/>
                </a:lnTo>
                <a:lnTo>
                  <a:pt x="144779" y="35051"/>
                </a:lnTo>
                <a:lnTo>
                  <a:pt x="143613" y="26717"/>
                </a:lnTo>
                <a:lnTo>
                  <a:pt x="102107" y="2285"/>
                </a:lnTo>
                <a:lnTo>
                  <a:pt x="74675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979286" y="5419344"/>
            <a:ext cx="439420" cy="144780"/>
          </a:xfrm>
          <a:custGeom>
            <a:avLst/>
            <a:gdLst/>
            <a:ahLst/>
            <a:cxnLst/>
            <a:rect l="l" t="t" r="r" b="b"/>
            <a:pathLst>
              <a:path w="439420" h="144779">
                <a:moveTo>
                  <a:pt x="217931" y="0"/>
                </a:moveTo>
                <a:lnTo>
                  <a:pt x="271652" y="1452"/>
                </a:lnTo>
                <a:lnTo>
                  <a:pt x="318515" y="5905"/>
                </a:lnTo>
                <a:lnTo>
                  <a:pt x="358520" y="13501"/>
                </a:lnTo>
                <a:lnTo>
                  <a:pt x="412551" y="34337"/>
                </a:lnTo>
                <a:lnTo>
                  <a:pt x="438911" y="71627"/>
                </a:lnTo>
                <a:lnTo>
                  <a:pt x="435221" y="86796"/>
                </a:lnTo>
                <a:lnTo>
                  <a:pt x="406122" y="112561"/>
                </a:lnTo>
                <a:lnTo>
                  <a:pt x="348662" y="132564"/>
                </a:lnTo>
                <a:lnTo>
                  <a:pt x="310895" y="139255"/>
                </a:lnTo>
                <a:lnTo>
                  <a:pt x="267414" y="143375"/>
                </a:lnTo>
                <a:lnTo>
                  <a:pt x="217931" y="144779"/>
                </a:lnTo>
                <a:lnTo>
                  <a:pt x="174474" y="143660"/>
                </a:lnTo>
                <a:lnTo>
                  <a:pt x="135445" y="140398"/>
                </a:lnTo>
                <a:lnTo>
                  <a:pt x="70103" y="128015"/>
                </a:lnTo>
                <a:lnTo>
                  <a:pt x="17335" y="102869"/>
                </a:lnTo>
                <a:lnTo>
                  <a:pt x="0" y="73151"/>
                </a:lnTo>
                <a:lnTo>
                  <a:pt x="3714" y="57769"/>
                </a:lnTo>
                <a:lnTo>
                  <a:pt x="33432" y="31575"/>
                </a:lnTo>
                <a:lnTo>
                  <a:pt x="91487" y="12215"/>
                </a:lnTo>
                <a:lnTo>
                  <a:pt x="170449" y="1404"/>
                </a:lnTo>
                <a:lnTo>
                  <a:pt x="217931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991477" y="5856738"/>
            <a:ext cx="405765" cy="143510"/>
          </a:xfrm>
          <a:custGeom>
            <a:avLst/>
            <a:gdLst/>
            <a:ahLst/>
            <a:cxnLst/>
            <a:rect l="l" t="t" r="r" b="b"/>
            <a:pathLst>
              <a:path w="405765" h="143510">
                <a:moveTo>
                  <a:pt x="271271" y="141934"/>
                </a:moveTo>
                <a:lnTo>
                  <a:pt x="271271" y="105149"/>
                </a:lnTo>
                <a:lnTo>
                  <a:pt x="266699" y="108197"/>
                </a:lnTo>
                <a:lnTo>
                  <a:pt x="259079" y="109721"/>
                </a:lnTo>
                <a:lnTo>
                  <a:pt x="250221" y="111721"/>
                </a:lnTo>
                <a:lnTo>
                  <a:pt x="239648" y="113150"/>
                </a:lnTo>
                <a:lnTo>
                  <a:pt x="227361" y="114007"/>
                </a:lnTo>
                <a:lnTo>
                  <a:pt x="213359" y="114293"/>
                </a:lnTo>
                <a:lnTo>
                  <a:pt x="200477" y="114031"/>
                </a:lnTo>
                <a:lnTo>
                  <a:pt x="156019" y="105530"/>
                </a:lnTo>
                <a:lnTo>
                  <a:pt x="144779" y="97529"/>
                </a:lnTo>
                <a:lnTo>
                  <a:pt x="108442" y="98672"/>
                </a:lnTo>
                <a:lnTo>
                  <a:pt x="36337" y="100958"/>
                </a:lnTo>
                <a:lnTo>
                  <a:pt x="0" y="102101"/>
                </a:lnTo>
                <a:lnTo>
                  <a:pt x="7953" y="111793"/>
                </a:lnTo>
                <a:lnTo>
                  <a:pt x="56387" y="132581"/>
                </a:lnTo>
                <a:lnTo>
                  <a:pt x="116204" y="140773"/>
                </a:lnTo>
                <a:lnTo>
                  <a:pt x="157114" y="142654"/>
                </a:lnTo>
                <a:lnTo>
                  <a:pt x="205739" y="143249"/>
                </a:lnTo>
                <a:lnTo>
                  <a:pt x="240577" y="142939"/>
                </a:lnTo>
                <a:lnTo>
                  <a:pt x="271271" y="141934"/>
                </a:lnTo>
                <a:close/>
              </a:path>
              <a:path w="405765" h="143510">
                <a:moveTo>
                  <a:pt x="393191" y="36569"/>
                </a:moveTo>
                <a:lnTo>
                  <a:pt x="356615" y="15233"/>
                </a:lnTo>
                <a:lnTo>
                  <a:pt x="317182" y="5375"/>
                </a:lnTo>
                <a:lnTo>
                  <a:pt x="260603" y="946"/>
                </a:lnTo>
                <a:lnTo>
                  <a:pt x="202049" y="0"/>
                </a:lnTo>
                <a:lnTo>
                  <a:pt x="200477" y="0"/>
                </a:lnTo>
                <a:lnTo>
                  <a:pt x="170616" y="279"/>
                </a:lnTo>
                <a:lnTo>
                  <a:pt x="118657" y="2565"/>
                </a:lnTo>
                <a:lnTo>
                  <a:pt x="79890" y="7161"/>
                </a:lnTo>
                <a:lnTo>
                  <a:pt x="38099" y="19805"/>
                </a:lnTo>
                <a:lnTo>
                  <a:pt x="15239" y="42665"/>
                </a:lnTo>
                <a:lnTo>
                  <a:pt x="16644" y="49023"/>
                </a:lnTo>
                <a:lnTo>
                  <a:pt x="59435" y="73526"/>
                </a:lnTo>
                <a:lnTo>
                  <a:pt x="103941" y="80646"/>
                </a:lnTo>
                <a:lnTo>
                  <a:pt x="146303" y="83834"/>
                </a:lnTo>
                <a:lnTo>
                  <a:pt x="146303" y="35045"/>
                </a:lnTo>
                <a:lnTo>
                  <a:pt x="150875" y="33521"/>
                </a:lnTo>
                <a:lnTo>
                  <a:pt x="193547" y="27425"/>
                </a:lnTo>
                <a:lnTo>
                  <a:pt x="205573" y="27711"/>
                </a:lnTo>
                <a:lnTo>
                  <a:pt x="216598" y="28568"/>
                </a:lnTo>
                <a:lnTo>
                  <a:pt x="226766" y="29997"/>
                </a:lnTo>
                <a:lnTo>
                  <a:pt x="236219" y="31997"/>
                </a:lnTo>
                <a:lnTo>
                  <a:pt x="243839" y="33521"/>
                </a:lnTo>
                <a:lnTo>
                  <a:pt x="249935" y="36569"/>
                </a:lnTo>
                <a:lnTo>
                  <a:pt x="254507" y="41141"/>
                </a:lnTo>
                <a:lnTo>
                  <a:pt x="288821" y="39998"/>
                </a:lnTo>
                <a:lnTo>
                  <a:pt x="323278" y="38855"/>
                </a:lnTo>
                <a:lnTo>
                  <a:pt x="358020" y="37712"/>
                </a:lnTo>
                <a:lnTo>
                  <a:pt x="393191" y="36569"/>
                </a:lnTo>
                <a:close/>
              </a:path>
              <a:path w="405765" h="143510">
                <a:moveTo>
                  <a:pt x="405383" y="96005"/>
                </a:moveTo>
                <a:lnTo>
                  <a:pt x="376166" y="69502"/>
                </a:lnTo>
                <a:lnTo>
                  <a:pt x="332231" y="59429"/>
                </a:lnTo>
                <a:lnTo>
                  <a:pt x="287273" y="54286"/>
                </a:lnTo>
                <a:lnTo>
                  <a:pt x="224027" y="50285"/>
                </a:lnTo>
                <a:lnTo>
                  <a:pt x="202049" y="49142"/>
                </a:lnTo>
                <a:lnTo>
                  <a:pt x="184213" y="47999"/>
                </a:lnTo>
                <a:lnTo>
                  <a:pt x="170687" y="46858"/>
                </a:lnTo>
                <a:lnTo>
                  <a:pt x="161543" y="45713"/>
                </a:lnTo>
                <a:lnTo>
                  <a:pt x="150875" y="44189"/>
                </a:lnTo>
                <a:lnTo>
                  <a:pt x="146303" y="41141"/>
                </a:lnTo>
                <a:lnTo>
                  <a:pt x="146303" y="83834"/>
                </a:lnTo>
                <a:lnTo>
                  <a:pt x="157114" y="84610"/>
                </a:lnTo>
                <a:lnTo>
                  <a:pt x="192023" y="86861"/>
                </a:lnTo>
                <a:lnTo>
                  <a:pt x="214860" y="88885"/>
                </a:lnTo>
                <a:lnTo>
                  <a:pt x="254507" y="92957"/>
                </a:lnTo>
                <a:lnTo>
                  <a:pt x="271271" y="97529"/>
                </a:lnTo>
                <a:lnTo>
                  <a:pt x="271271" y="141934"/>
                </a:lnTo>
                <a:lnTo>
                  <a:pt x="271843" y="141916"/>
                </a:lnTo>
                <a:lnTo>
                  <a:pt x="323087" y="137153"/>
                </a:lnTo>
                <a:lnTo>
                  <a:pt x="373880" y="124294"/>
                </a:lnTo>
                <a:lnTo>
                  <a:pt x="404217" y="101720"/>
                </a:lnTo>
                <a:lnTo>
                  <a:pt x="405383" y="9600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991477" y="5856732"/>
            <a:ext cx="405765" cy="143510"/>
          </a:xfrm>
          <a:custGeom>
            <a:avLst/>
            <a:gdLst/>
            <a:ahLst/>
            <a:cxnLst/>
            <a:rect l="l" t="t" r="r" b="b"/>
            <a:pathLst>
              <a:path w="405765" h="143510">
                <a:moveTo>
                  <a:pt x="201167" y="0"/>
                </a:moveTo>
                <a:lnTo>
                  <a:pt x="260603" y="952"/>
                </a:lnTo>
                <a:lnTo>
                  <a:pt x="301751" y="3047"/>
                </a:lnTo>
                <a:lnTo>
                  <a:pt x="344614" y="11191"/>
                </a:lnTo>
                <a:lnTo>
                  <a:pt x="384905" y="30027"/>
                </a:lnTo>
                <a:lnTo>
                  <a:pt x="393191" y="36575"/>
                </a:lnTo>
                <a:lnTo>
                  <a:pt x="358020" y="37718"/>
                </a:lnTo>
                <a:lnTo>
                  <a:pt x="323278" y="38861"/>
                </a:lnTo>
                <a:lnTo>
                  <a:pt x="288821" y="40004"/>
                </a:lnTo>
                <a:lnTo>
                  <a:pt x="254507" y="41147"/>
                </a:lnTo>
                <a:lnTo>
                  <a:pt x="249935" y="36575"/>
                </a:lnTo>
                <a:lnTo>
                  <a:pt x="243839" y="33527"/>
                </a:lnTo>
                <a:lnTo>
                  <a:pt x="236219" y="32003"/>
                </a:lnTo>
                <a:lnTo>
                  <a:pt x="226766" y="30003"/>
                </a:lnTo>
                <a:lnTo>
                  <a:pt x="216598" y="28574"/>
                </a:lnTo>
                <a:lnTo>
                  <a:pt x="205573" y="27717"/>
                </a:lnTo>
                <a:lnTo>
                  <a:pt x="193547" y="27431"/>
                </a:lnTo>
                <a:lnTo>
                  <a:pt x="182713" y="27693"/>
                </a:lnTo>
                <a:lnTo>
                  <a:pt x="173164" y="28384"/>
                </a:lnTo>
                <a:lnTo>
                  <a:pt x="165044" y="29360"/>
                </a:lnTo>
                <a:lnTo>
                  <a:pt x="158495" y="30479"/>
                </a:lnTo>
                <a:lnTo>
                  <a:pt x="150875" y="33527"/>
                </a:lnTo>
                <a:lnTo>
                  <a:pt x="146303" y="35051"/>
                </a:lnTo>
                <a:lnTo>
                  <a:pt x="146303" y="38099"/>
                </a:lnTo>
                <a:lnTo>
                  <a:pt x="146303" y="41147"/>
                </a:lnTo>
                <a:lnTo>
                  <a:pt x="150875" y="44195"/>
                </a:lnTo>
                <a:lnTo>
                  <a:pt x="202049" y="49148"/>
                </a:lnTo>
                <a:lnTo>
                  <a:pt x="224027" y="50291"/>
                </a:lnTo>
                <a:lnTo>
                  <a:pt x="258079" y="52363"/>
                </a:lnTo>
                <a:lnTo>
                  <a:pt x="311896" y="56507"/>
                </a:lnTo>
                <a:lnTo>
                  <a:pt x="363664" y="65341"/>
                </a:lnTo>
                <a:lnTo>
                  <a:pt x="400811" y="84772"/>
                </a:lnTo>
                <a:lnTo>
                  <a:pt x="405383" y="96011"/>
                </a:lnTo>
                <a:lnTo>
                  <a:pt x="404217" y="101726"/>
                </a:lnTo>
                <a:lnTo>
                  <a:pt x="359473" y="129158"/>
                </a:lnTo>
                <a:lnTo>
                  <a:pt x="299394" y="140041"/>
                </a:lnTo>
                <a:lnTo>
                  <a:pt x="240577" y="142946"/>
                </a:lnTo>
                <a:lnTo>
                  <a:pt x="205739" y="143255"/>
                </a:lnTo>
                <a:lnTo>
                  <a:pt x="157114" y="142660"/>
                </a:lnTo>
                <a:lnTo>
                  <a:pt x="116204" y="140779"/>
                </a:lnTo>
                <a:lnTo>
                  <a:pt x="56387" y="132587"/>
                </a:lnTo>
                <a:lnTo>
                  <a:pt x="20192" y="120205"/>
                </a:lnTo>
                <a:lnTo>
                  <a:pt x="0" y="102107"/>
                </a:lnTo>
                <a:lnTo>
                  <a:pt x="36337" y="100964"/>
                </a:lnTo>
                <a:lnTo>
                  <a:pt x="72389" y="99821"/>
                </a:lnTo>
                <a:lnTo>
                  <a:pt x="108442" y="98678"/>
                </a:lnTo>
                <a:lnTo>
                  <a:pt x="144779" y="97535"/>
                </a:lnTo>
                <a:lnTo>
                  <a:pt x="149899" y="101822"/>
                </a:lnTo>
                <a:lnTo>
                  <a:pt x="156019" y="105536"/>
                </a:lnTo>
                <a:lnTo>
                  <a:pt x="200477" y="114038"/>
                </a:lnTo>
                <a:lnTo>
                  <a:pt x="213359" y="114299"/>
                </a:lnTo>
                <a:lnTo>
                  <a:pt x="227361" y="114014"/>
                </a:lnTo>
                <a:lnTo>
                  <a:pt x="239648" y="113156"/>
                </a:lnTo>
                <a:lnTo>
                  <a:pt x="250221" y="111728"/>
                </a:lnTo>
                <a:lnTo>
                  <a:pt x="259079" y="109727"/>
                </a:lnTo>
                <a:lnTo>
                  <a:pt x="266699" y="108203"/>
                </a:lnTo>
                <a:lnTo>
                  <a:pt x="271271" y="105155"/>
                </a:lnTo>
                <a:lnTo>
                  <a:pt x="271271" y="102107"/>
                </a:lnTo>
                <a:lnTo>
                  <a:pt x="271271" y="97535"/>
                </a:lnTo>
                <a:lnTo>
                  <a:pt x="232981" y="90487"/>
                </a:lnTo>
                <a:lnTo>
                  <a:pt x="214860" y="88892"/>
                </a:lnTo>
                <a:lnTo>
                  <a:pt x="192023" y="86867"/>
                </a:lnTo>
                <a:lnTo>
                  <a:pt x="127444" y="82486"/>
                </a:lnTo>
                <a:lnTo>
                  <a:pt x="86867" y="79247"/>
                </a:lnTo>
                <a:lnTo>
                  <a:pt x="47434" y="69818"/>
                </a:lnTo>
                <a:lnTo>
                  <a:pt x="15239" y="42671"/>
                </a:lnTo>
                <a:lnTo>
                  <a:pt x="16668" y="36099"/>
                </a:lnTo>
                <a:lnTo>
                  <a:pt x="49744" y="14644"/>
                </a:lnTo>
                <a:lnTo>
                  <a:pt x="97535" y="4571"/>
                </a:lnTo>
                <a:lnTo>
                  <a:pt x="143065" y="1142"/>
                </a:lnTo>
                <a:lnTo>
                  <a:pt x="170616" y="285"/>
                </a:lnTo>
                <a:lnTo>
                  <a:pt x="20116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991477" y="6292603"/>
            <a:ext cx="405765" cy="144780"/>
          </a:xfrm>
          <a:custGeom>
            <a:avLst/>
            <a:gdLst/>
            <a:ahLst/>
            <a:cxnLst/>
            <a:rect l="l" t="t" r="r" b="b"/>
            <a:pathLst>
              <a:path w="405765" h="144779">
                <a:moveTo>
                  <a:pt x="271271" y="143457"/>
                </a:moveTo>
                <a:lnTo>
                  <a:pt x="271271" y="106672"/>
                </a:lnTo>
                <a:lnTo>
                  <a:pt x="266699" y="109720"/>
                </a:lnTo>
                <a:lnTo>
                  <a:pt x="259079" y="111244"/>
                </a:lnTo>
                <a:lnTo>
                  <a:pt x="250221" y="113244"/>
                </a:lnTo>
                <a:lnTo>
                  <a:pt x="239648" y="114673"/>
                </a:lnTo>
                <a:lnTo>
                  <a:pt x="227361" y="115530"/>
                </a:lnTo>
                <a:lnTo>
                  <a:pt x="213359" y="115816"/>
                </a:lnTo>
                <a:lnTo>
                  <a:pt x="200477" y="115530"/>
                </a:lnTo>
                <a:lnTo>
                  <a:pt x="189166" y="114673"/>
                </a:lnTo>
                <a:lnTo>
                  <a:pt x="179284" y="113244"/>
                </a:lnTo>
                <a:lnTo>
                  <a:pt x="170616" y="111228"/>
                </a:lnTo>
                <a:lnTo>
                  <a:pt x="162996" y="109553"/>
                </a:lnTo>
                <a:lnTo>
                  <a:pt x="156019" y="106862"/>
                </a:lnTo>
                <a:lnTo>
                  <a:pt x="149899" y="103314"/>
                </a:lnTo>
                <a:lnTo>
                  <a:pt x="144779" y="99052"/>
                </a:lnTo>
                <a:lnTo>
                  <a:pt x="108442" y="100195"/>
                </a:lnTo>
                <a:lnTo>
                  <a:pt x="36337" y="102481"/>
                </a:lnTo>
                <a:lnTo>
                  <a:pt x="0" y="103624"/>
                </a:lnTo>
                <a:lnTo>
                  <a:pt x="7953" y="113101"/>
                </a:lnTo>
                <a:lnTo>
                  <a:pt x="56387" y="134104"/>
                </a:lnTo>
                <a:lnTo>
                  <a:pt x="116204" y="142295"/>
                </a:lnTo>
                <a:lnTo>
                  <a:pt x="157114" y="144176"/>
                </a:lnTo>
                <a:lnTo>
                  <a:pt x="205739" y="144772"/>
                </a:lnTo>
                <a:lnTo>
                  <a:pt x="240577" y="144462"/>
                </a:lnTo>
                <a:lnTo>
                  <a:pt x="271271" y="143457"/>
                </a:lnTo>
                <a:close/>
              </a:path>
              <a:path w="405765" h="144779">
                <a:moveTo>
                  <a:pt x="393191" y="38092"/>
                </a:moveTo>
                <a:lnTo>
                  <a:pt x="356615" y="16756"/>
                </a:lnTo>
                <a:lnTo>
                  <a:pt x="317182" y="6897"/>
                </a:lnTo>
                <a:lnTo>
                  <a:pt x="260603" y="1135"/>
                </a:lnTo>
                <a:lnTo>
                  <a:pt x="202049" y="0"/>
                </a:lnTo>
                <a:lnTo>
                  <a:pt x="200477" y="3"/>
                </a:lnTo>
                <a:lnTo>
                  <a:pt x="143065" y="1897"/>
                </a:lnTo>
                <a:lnTo>
                  <a:pt x="97535" y="6088"/>
                </a:lnTo>
                <a:lnTo>
                  <a:pt x="49744" y="15517"/>
                </a:lnTo>
                <a:lnTo>
                  <a:pt x="16668" y="37592"/>
                </a:lnTo>
                <a:lnTo>
                  <a:pt x="15239" y="44188"/>
                </a:lnTo>
                <a:lnTo>
                  <a:pt x="16644" y="49879"/>
                </a:lnTo>
                <a:lnTo>
                  <a:pt x="59435" y="74668"/>
                </a:lnTo>
                <a:lnTo>
                  <a:pt x="86867" y="79240"/>
                </a:lnTo>
                <a:lnTo>
                  <a:pt x="103941" y="81526"/>
                </a:lnTo>
                <a:lnTo>
                  <a:pt x="127444" y="83812"/>
                </a:lnTo>
                <a:lnTo>
                  <a:pt x="146303" y="85273"/>
                </a:lnTo>
                <a:lnTo>
                  <a:pt x="146303" y="36568"/>
                </a:lnTo>
                <a:lnTo>
                  <a:pt x="150875" y="33520"/>
                </a:lnTo>
                <a:lnTo>
                  <a:pt x="158495" y="31996"/>
                </a:lnTo>
                <a:lnTo>
                  <a:pt x="165044" y="30234"/>
                </a:lnTo>
                <a:lnTo>
                  <a:pt x="173164" y="29329"/>
                </a:lnTo>
                <a:lnTo>
                  <a:pt x="182713" y="28995"/>
                </a:lnTo>
                <a:lnTo>
                  <a:pt x="193547" y="28948"/>
                </a:lnTo>
                <a:lnTo>
                  <a:pt x="205573" y="29233"/>
                </a:lnTo>
                <a:lnTo>
                  <a:pt x="216598" y="30091"/>
                </a:lnTo>
                <a:lnTo>
                  <a:pt x="226766" y="31519"/>
                </a:lnTo>
                <a:lnTo>
                  <a:pt x="236219" y="33520"/>
                </a:lnTo>
                <a:lnTo>
                  <a:pt x="243839" y="35044"/>
                </a:lnTo>
                <a:lnTo>
                  <a:pt x="249935" y="38092"/>
                </a:lnTo>
                <a:lnTo>
                  <a:pt x="254507" y="42664"/>
                </a:lnTo>
                <a:lnTo>
                  <a:pt x="288821" y="41521"/>
                </a:lnTo>
                <a:lnTo>
                  <a:pt x="323278" y="40378"/>
                </a:lnTo>
                <a:lnTo>
                  <a:pt x="358020" y="39235"/>
                </a:lnTo>
                <a:lnTo>
                  <a:pt x="393191" y="38092"/>
                </a:lnTo>
                <a:close/>
              </a:path>
              <a:path w="405765" h="144779">
                <a:moveTo>
                  <a:pt x="405383" y="97528"/>
                </a:moveTo>
                <a:lnTo>
                  <a:pt x="376166" y="70358"/>
                </a:lnTo>
                <a:lnTo>
                  <a:pt x="332231" y="59428"/>
                </a:lnTo>
                <a:lnTo>
                  <a:pt x="287273" y="55046"/>
                </a:lnTo>
                <a:lnTo>
                  <a:pt x="224027" y="51808"/>
                </a:lnTo>
                <a:lnTo>
                  <a:pt x="202049" y="50665"/>
                </a:lnTo>
                <a:lnTo>
                  <a:pt x="161543" y="47236"/>
                </a:lnTo>
                <a:lnTo>
                  <a:pt x="146303" y="42664"/>
                </a:lnTo>
                <a:lnTo>
                  <a:pt x="146303" y="85273"/>
                </a:lnTo>
                <a:lnTo>
                  <a:pt x="156948" y="86098"/>
                </a:lnTo>
                <a:lnTo>
                  <a:pt x="192023" y="88384"/>
                </a:lnTo>
                <a:lnTo>
                  <a:pt x="214860" y="90408"/>
                </a:lnTo>
                <a:lnTo>
                  <a:pt x="254507" y="94480"/>
                </a:lnTo>
                <a:lnTo>
                  <a:pt x="271271" y="99052"/>
                </a:lnTo>
                <a:lnTo>
                  <a:pt x="271271" y="143457"/>
                </a:lnTo>
                <a:lnTo>
                  <a:pt x="271843" y="143438"/>
                </a:lnTo>
                <a:lnTo>
                  <a:pt x="323087" y="138676"/>
                </a:lnTo>
                <a:lnTo>
                  <a:pt x="373880" y="125817"/>
                </a:lnTo>
                <a:lnTo>
                  <a:pt x="404217" y="103243"/>
                </a:lnTo>
                <a:lnTo>
                  <a:pt x="405383" y="9752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991477" y="6292595"/>
            <a:ext cx="405765" cy="144780"/>
          </a:xfrm>
          <a:custGeom>
            <a:avLst/>
            <a:gdLst/>
            <a:ahLst/>
            <a:cxnLst/>
            <a:rect l="l" t="t" r="r" b="b"/>
            <a:pathLst>
              <a:path w="405765" h="144779">
                <a:moveTo>
                  <a:pt x="201167" y="0"/>
                </a:moveTo>
                <a:lnTo>
                  <a:pt x="260603" y="1142"/>
                </a:lnTo>
                <a:lnTo>
                  <a:pt x="301751" y="4571"/>
                </a:lnTo>
                <a:lnTo>
                  <a:pt x="344614" y="12715"/>
                </a:lnTo>
                <a:lnTo>
                  <a:pt x="384905" y="31551"/>
                </a:lnTo>
                <a:lnTo>
                  <a:pt x="393191" y="38099"/>
                </a:lnTo>
                <a:lnTo>
                  <a:pt x="358020" y="39242"/>
                </a:lnTo>
                <a:lnTo>
                  <a:pt x="323278" y="40385"/>
                </a:lnTo>
                <a:lnTo>
                  <a:pt x="288821" y="41528"/>
                </a:lnTo>
                <a:lnTo>
                  <a:pt x="254507" y="42671"/>
                </a:lnTo>
                <a:lnTo>
                  <a:pt x="249935" y="38099"/>
                </a:lnTo>
                <a:lnTo>
                  <a:pt x="243839" y="35051"/>
                </a:lnTo>
                <a:lnTo>
                  <a:pt x="236219" y="33527"/>
                </a:lnTo>
                <a:lnTo>
                  <a:pt x="226766" y="31527"/>
                </a:lnTo>
                <a:lnTo>
                  <a:pt x="216598" y="30098"/>
                </a:lnTo>
                <a:lnTo>
                  <a:pt x="205573" y="29241"/>
                </a:lnTo>
                <a:lnTo>
                  <a:pt x="193547" y="28955"/>
                </a:lnTo>
                <a:lnTo>
                  <a:pt x="182713" y="29003"/>
                </a:lnTo>
                <a:lnTo>
                  <a:pt x="173164" y="29336"/>
                </a:lnTo>
                <a:lnTo>
                  <a:pt x="165044" y="30241"/>
                </a:lnTo>
                <a:lnTo>
                  <a:pt x="158495" y="32003"/>
                </a:lnTo>
                <a:lnTo>
                  <a:pt x="150875" y="33527"/>
                </a:lnTo>
                <a:lnTo>
                  <a:pt x="146303" y="36575"/>
                </a:lnTo>
                <a:lnTo>
                  <a:pt x="146303" y="39623"/>
                </a:lnTo>
                <a:lnTo>
                  <a:pt x="146303" y="42671"/>
                </a:lnTo>
                <a:lnTo>
                  <a:pt x="184213" y="49529"/>
                </a:lnTo>
                <a:lnTo>
                  <a:pt x="224027" y="51815"/>
                </a:lnTo>
                <a:lnTo>
                  <a:pt x="258079" y="53220"/>
                </a:lnTo>
                <a:lnTo>
                  <a:pt x="287273" y="55054"/>
                </a:lnTo>
                <a:lnTo>
                  <a:pt x="332231" y="59435"/>
                </a:lnTo>
                <a:lnTo>
                  <a:pt x="376166" y="70365"/>
                </a:lnTo>
                <a:lnTo>
                  <a:pt x="405383" y="97535"/>
                </a:lnTo>
                <a:lnTo>
                  <a:pt x="404217" y="103250"/>
                </a:lnTo>
                <a:lnTo>
                  <a:pt x="359473" y="130682"/>
                </a:lnTo>
                <a:lnTo>
                  <a:pt x="299394" y="141565"/>
                </a:lnTo>
                <a:lnTo>
                  <a:pt x="240577" y="144470"/>
                </a:lnTo>
                <a:lnTo>
                  <a:pt x="205739" y="144779"/>
                </a:lnTo>
                <a:lnTo>
                  <a:pt x="157114" y="144184"/>
                </a:lnTo>
                <a:lnTo>
                  <a:pt x="116204" y="142303"/>
                </a:lnTo>
                <a:lnTo>
                  <a:pt x="56387" y="134111"/>
                </a:lnTo>
                <a:lnTo>
                  <a:pt x="20192" y="121157"/>
                </a:lnTo>
                <a:lnTo>
                  <a:pt x="0" y="103631"/>
                </a:lnTo>
                <a:lnTo>
                  <a:pt x="36337" y="102488"/>
                </a:lnTo>
                <a:lnTo>
                  <a:pt x="72389" y="101345"/>
                </a:lnTo>
                <a:lnTo>
                  <a:pt x="108442" y="100202"/>
                </a:lnTo>
                <a:lnTo>
                  <a:pt x="144779" y="99059"/>
                </a:lnTo>
                <a:lnTo>
                  <a:pt x="149899" y="103322"/>
                </a:lnTo>
                <a:lnTo>
                  <a:pt x="156019" y="106870"/>
                </a:lnTo>
                <a:lnTo>
                  <a:pt x="162996" y="109561"/>
                </a:lnTo>
                <a:lnTo>
                  <a:pt x="170687" y="111251"/>
                </a:lnTo>
                <a:lnTo>
                  <a:pt x="179284" y="113252"/>
                </a:lnTo>
                <a:lnTo>
                  <a:pt x="189166" y="114680"/>
                </a:lnTo>
                <a:lnTo>
                  <a:pt x="200477" y="115538"/>
                </a:lnTo>
                <a:lnTo>
                  <a:pt x="213359" y="115823"/>
                </a:lnTo>
                <a:lnTo>
                  <a:pt x="227361" y="115538"/>
                </a:lnTo>
                <a:lnTo>
                  <a:pt x="239648" y="114680"/>
                </a:lnTo>
                <a:lnTo>
                  <a:pt x="250221" y="113252"/>
                </a:lnTo>
                <a:lnTo>
                  <a:pt x="259079" y="111251"/>
                </a:lnTo>
                <a:lnTo>
                  <a:pt x="266699" y="109727"/>
                </a:lnTo>
                <a:lnTo>
                  <a:pt x="271271" y="106679"/>
                </a:lnTo>
                <a:lnTo>
                  <a:pt x="271271" y="103631"/>
                </a:lnTo>
                <a:lnTo>
                  <a:pt x="271271" y="99059"/>
                </a:lnTo>
                <a:lnTo>
                  <a:pt x="232981" y="92011"/>
                </a:lnTo>
                <a:lnTo>
                  <a:pt x="214860" y="90416"/>
                </a:lnTo>
                <a:lnTo>
                  <a:pt x="192023" y="88391"/>
                </a:lnTo>
                <a:lnTo>
                  <a:pt x="156948" y="86105"/>
                </a:lnTo>
                <a:lnTo>
                  <a:pt x="127444" y="83819"/>
                </a:lnTo>
                <a:lnTo>
                  <a:pt x="103941" y="81533"/>
                </a:lnTo>
                <a:lnTo>
                  <a:pt x="86867" y="79247"/>
                </a:lnTo>
                <a:lnTo>
                  <a:pt x="72580" y="77533"/>
                </a:lnTo>
                <a:lnTo>
                  <a:pt x="27455" y="60698"/>
                </a:lnTo>
                <a:lnTo>
                  <a:pt x="15239" y="44195"/>
                </a:lnTo>
                <a:lnTo>
                  <a:pt x="16668" y="37599"/>
                </a:lnTo>
                <a:lnTo>
                  <a:pt x="49744" y="15525"/>
                </a:lnTo>
                <a:lnTo>
                  <a:pt x="97535" y="6095"/>
                </a:lnTo>
                <a:lnTo>
                  <a:pt x="143065" y="1904"/>
                </a:lnTo>
                <a:lnTo>
                  <a:pt x="170616" y="523"/>
                </a:lnTo>
                <a:lnTo>
                  <a:pt x="20116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979286" y="6729983"/>
            <a:ext cx="440690" cy="144780"/>
          </a:xfrm>
          <a:custGeom>
            <a:avLst/>
            <a:gdLst/>
            <a:ahLst/>
            <a:cxnLst/>
            <a:rect l="l" t="t" r="r" b="b"/>
            <a:pathLst>
              <a:path w="440690" h="144779">
                <a:moveTo>
                  <a:pt x="278891" y="76199"/>
                </a:moveTo>
                <a:lnTo>
                  <a:pt x="278891" y="48767"/>
                </a:lnTo>
                <a:lnTo>
                  <a:pt x="265223" y="50792"/>
                </a:lnTo>
                <a:lnTo>
                  <a:pt x="251840" y="52387"/>
                </a:lnTo>
                <a:lnTo>
                  <a:pt x="211050" y="56292"/>
                </a:lnTo>
                <a:lnTo>
                  <a:pt x="157853" y="60864"/>
                </a:lnTo>
                <a:lnTo>
                  <a:pt x="88701" y="66603"/>
                </a:lnTo>
                <a:lnTo>
                  <a:pt x="62293" y="69913"/>
                </a:lnTo>
                <a:lnTo>
                  <a:pt x="14787" y="84367"/>
                </a:lnTo>
                <a:lnTo>
                  <a:pt x="0" y="105155"/>
                </a:lnTo>
                <a:lnTo>
                  <a:pt x="2262" y="112871"/>
                </a:lnTo>
                <a:lnTo>
                  <a:pt x="35051" y="132587"/>
                </a:lnTo>
                <a:lnTo>
                  <a:pt x="78866" y="141541"/>
                </a:lnTo>
                <a:lnTo>
                  <a:pt x="138683" y="144779"/>
                </a:lnTo>
                <a:lnTo>
                  <a:pt x="146303" y="144623"/>
                </a:lnTo>
                <a:lnTo>
                  <a:pt x="146303" y="97535"/>
                </a:lnTo>
                <a:lnTo>
                  <a:pt x="150875" y="94487"/>
                </a:lnTo>
                <a:lnTo>
                  <a:pt x="195143" y="84581"/>
                </a:lnTo>
                <a:lnTo>
                  <a:pt x="231528" y="80914"/>
                </a:lnTo>
                <a:lnTo>
                  <a:pt x="247459" y="79247"/>
                </a:lnTo>
                <a:lnTo>
                  <a:pt x="263104" y="77581"/>
                </a:lnTo>
                <a:lnTo>
                  <a:pt x="278891" y="76199"/>
                </a:lnTo>
                <a:close/>
              </a:path>
              <a:path w="440690" h="144779">
                <a:moveTo>
                  <a:pt x="440435" y="141731"/>
                </a:moveTo>
                <a:lnTo>
                  <a:pt x="432815" y="135635"/>
                </a:lnTo>
                <a:lnTo>
                  <a:pt x="426719" y="131063"/>
                </a:lnTo>
                <a:lnTo>
                  <a:pt x="425195" y="126491"/>
                </a:lnTo>
                <a:lnTo>
                  <a:pt x="422147" y="123443"/>
                </a:lnTo>
                <a:lnTo>
                  <a:pt x="422147" y="44195"/>
                </a:lnTo>
                <a:lnTo>
                  <a:pt x="417575" y="38099"/>
                </a:lnTo>
                <a:lnTo>
                  <a:pt x="380999" y="13715"/>
                </a:lnTo>
                <a:lnTo>
                  <a:pt x="333422" y="4714"/>
                </a:lnTo>
                <a:lnTo>
                  <a:pt x="292798" y="1928"/>
                </a:lnTo>
                <a:lnTo>
                  <a:pt x="240220" y="261"/>
                </a:lnTo>
                <a:lnTo>
                  <a:pt x="208787" y="0"/>
                </a:lnTo>
                <a:lnTo>
                  <a:pt x="188737" y="261"/>
                </a:lnTo>
                <a:lnTo>
                  <a:pt x="132587" y="3047"/>
                </a:lnTo>
                <a:lnTo>
                  <a:pt x="88868" y="7119"/>
                </a:lnTo>
                <a:lnTo>
                  <a:pt x="43005" y="17930"/>
                </a:lnTo>
                <a:lnTo>
                  <a:pt x="12191" y="42671"/>
                </a:lnTo>
                <a:lnTo>
                  <a:pt x="46720" y="43838"/>
                </a:lnTo>
                <a:lnTo>
                  <a:pt x="81533" y="45148"/>
                </a:lnTo>
                <a:lnTo>
                  <a:pt x="116347" y="46743"/>
                </a:lnTo>
                <a:lnTo>
                  <a:pt x="150875" y="48767"/>
                </a:lnTo>
                <a:lnTo>
                  <a:pt x="155733" y="44505"/>
                </a:lnTo>
                <a:lnTo>
                  <a:pt x="196595" y="33146"/>
                </a:lnTo>
                <a:lnTo>
                  <a:pt x="228599" y="32003"/>
                </a:lnTo>
                <a:lnTo>
                  <a:pt x="241196" y="32265"/>
                </a:lnTo>
                <a:lnTo>
                  <a:pt x="278891" y="42671"/>
                </a:lnTo>
                <a:lnTo>
                  <a:pt x="278891" y="127205"/>
                </a:lnTo>
                <a:lnTo>
                  <a:pt x="286511" y="124967"/>
                </a:lnTo>
                <a:lnTo>
                  <a:pt x="289559" y="131063"/>
                </a:lnTo>
                <a:lnTo>
                  <a:pt x="291083" y="132587"/>
                </a:lnTo>
                <a:lnTo>
                  <a:pt x="292607" y="135635"/>
                </a:lnTo>
                <a:lnTo>
                  <a:pt x="297179" y="137159"/>
                </a:lnTo>
                <a:lnTo>
                  <a:pt x="301751" y="141731"/>
                </a:lnTo>
                <a:lnTo>
                  <a:pt x="440435" y="141731"/>
                </a:lnTo>
                <a:close/>
              </a:path>
              <a:path w="440690" h="144779">
                <a:moveTo>
                  <a:pt x="278891" y="127205"/>
                </a:moveTo>
                <a:lnTo>
                  <a:pt x="278891" y="91439"/>
                </a:lnTo>
                <a:lnTo>
                  <a:pt x="275843" y="96011"/>
                </a:lnTo>
                <a:lnTo>
                  <a:pt x="269747" y="100583"/>
                </a:lnTo>
                <a:lnTo>
                  <a:pt x="228695" y="113014"/>
                </a:lnTo>
                <a:lnTo>
                  <a:pt x="193547" y="114299"/>
                </a:lnTo>
                <a:lnTo>
                  <a:pt x="182713" y="114252"/>
                </a:lnTo>
                <a:lnTo>
                  <a:pt x="146303" y="105155"/>
                </a:lnTo>
                <a:lnTo>
                  <a:pt x="146303" y="144623"/>
                </a:lnTo>
                <a:lnTo>
                  <a:pt x="187832" y="142874"/>
                </a:lnTo>
                <a:lnTo>
                  <a:pt x="230123" y="138683"/>
                </a:lnTo>
                <a:lnTo>
                  <a:pt x="271914" y="129254"/>
                </a:lnTo>
                <a:lnTo>
                  <a:pt x="278891" y="12720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9125589" y="6806183"/>
            <a:ext cx="132715" cy="38100"/>
          </a:xfrm>
          <a:custGeom>
            <a:avLst/>
            <a:gdLst/>
            <a:ahLst/>
            <a:cxnLst/>
            <a:rect l="l" t="t" r="r" b="b"/>
            <a:pathLst>
              <a:path w="132715" h="38100">
                <a:moveTo>
                  <a:pt x="132587" y="0"/>
                </a:moveTo>
                <a:lnTo>
                  <a:pt x="116800" y="1381"/>
                </a:lnTo>
                <a:lnTo>
                  <a:pt x="101155" y="3047"/>
                </a:lnTo>
                <a:lnTo>
                  <a:pt x="85224" y="4714"/>
                </a:lnTo>
                <a:lnTo>
                  <a:pt x="32956" y="10667"/>
                </a:lnTo>
                <a:lnTo>
                  <a:pt x="0" y="21335"/>
                </a:lnTo>
                <a:lnTo>
                  <a:pt x="0" y="24383"/>
                </a:lnTo>
                <a:lnTo>
                  <a:pt x="0" y="28955"/>
                </a:lnTo>
                <a:lnTo>
                  <a:pt x="47243" y="38099"/>
                </a:lnTo>
                <a:lnTo>
                  <a:pt x="59531" y="38052"/>
                </a:lnTo>
                <a:lnTo>
                  <a:pt x="102655" y="32527"/>
                </a:lnTo>
                <a:lnTo>
                  <a:pt x="132587" y="15239"/>
                </a:lnTo>
                <a:lnTo>
                  <a:pt x="132587" y="7619"/>
                </a:lnTo>
                <a:lnTo>
                  <a:pt x="132587" y="4571"/>
                </a:lnTo>
                <a:lnTo>
                  <a:pt x="132587" y="3047"/>
                </a:lnTo>
                <a:lnTo>
                  <a:pt x="13258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979286" y="6729983"/>
            <a:ext cx="440690" cy="144780"/>
          </a:xfrm>
          <a:custGeom>
            <a:avLst/>
            <a:gdLst/>
            <a:ahLst/>
            <a:cxnLst/>
            <a:rect l="l" t="t" r="r" b="b"/>
            <a:pathLst>
              <a:path w="440690" h="144779">
                <a:moveTo>
                  <a:pt x="208787" y="0"/>
                </a:moveTo>
                <a:lnTo>
                  <a:pt x="268223" y="952"/>
                </a:lnTo>
                <a:lnTo>
                  <a:pt x="313943" y="3047"/>
                </a:lnTo>
                <a:lnTo>
                  <a:pt x="366664" y="10334"/>
                </a:lnTo>
                <a:lnTo>
                  <a:pt x="404574" y="25288"/>
                </a:lnTo>
                <a:lnTo>
                  <a:pt x="422147" y="44195"/>
                </a:lnTo>
                <a:lnTo>
                  <a:pt x="422147" y="50291"/>
                </a:lnTo>
                <a:lnTo>
                  <a:pt x="422147" y="66032"/>
                </a:lnTo>
                <a:lnTo>
                  <a:pt x="422147" y="123443"/>
                </a:lnTo>
                <a:lnTo>
                  <a:pt x="425195" y="126491"/>
                </a:lnTo>
                <a:lnTo>
                  <a:pt x="426719" y="131063"/>
                </a:lnTo>
                <a:lnTo>
                  <a:pt x="432815" y="135635"/>
                </a:lnTo>
                <a:lnTo>
                  <a:pt x="440435" y="141731"/>
                </a:lnTo>
                <a:lnTo>
                  <a:pt x="405907" y="141731"/>
                </a:lnTo>
                <a:lnTo>
                  <a:pt x="371093" y="141731"/>
                </a:lnTo>
                <a:lnTo>
                  <a:pt x="336280" y="141731"/>
                </a:lnTo>
                <a:lnTo>
                  <a:pt x="301751" y="141731"/>
                </a:lnTo>
                <a:lnTo>
                  <a:pt x="297179" y="137159"/>
                </a:lnTo>
                <a:lnTo>
                  <a:pt x="292607" y="135635"/>
                </a:lnTo>
                <a:lnTo>
                  <a:pt x="291083" y="132587"/>
                </a:lnTo>
                <a:lnTo>
                  <a:pt x="289559" y="131063"/>
                </a:lnTo>
                <a:lnTo>
                  <a:pt x="288035" y="128015"/>
                </a:lnTo>
                <a:lnTo>
                  <a:pt x="286511" y="124967"/>
                </a:lnTo>
                <a:lnTo>
                  <a:pt x="271914" y="129254"/>
                </a:lnTo>
                <a:lnTo>
                  <a:pt x="230123" y="138683"/>
                </a:lnTo>
                <a:lnTo>
                  <a:pt x="187832" y="142874"/>
                </a:lnTo>
                <a:lnTo>
                  <a:pt x="138683" y="144779"/>
                </a:lnTo>
                <a:lnTo>
                  <a:pt x="106632" y="143946"/>
                </a:lnTo>
                <a:lnTo>
                  <a:pt x="55102" y="137707"/>
                </a:lnTo>
                <a:lnTo>
                  <a:pt x="8953" y="120014"/>
                </a:lnTo>
                <a:lnTo>
                  <a:pt x="0" y="105155"/>
                </a:lnTo>
                <a:lnTo>
                  <a:pt x="1690" y="97464"/>
                </a:lnTo>
                <a:lnTo>
                  <a:pt x="41314" y="74080"/>
                </a:lnTo>
                <a:lnTo>
                  <a:pt x="88701" y="66603"/>
                </a:lnTo>
                <a:lnTo>
                  <a:pt x="120395" y="64007"/>
                </a:lnTo>
                <a:lnTo>
                  <a:pt x="157853" y="60864"/>
                </a:lnTo>
                <a:lnTo>
                  <a:pt x="211050" y="56292"/>
                </a:lnTo>
                <a:lnTo>
                  <a:pt x="251840" y="52387"/>
                </a:lnTo>
                <a:lnTo>
                  <a:pt x="278891" y="48767"/>
                </a:lnTo>
                <a:lnTo>
                  <a:pt x="278891" y="42671"/>
                </a:lnTo>
                <a:lnTo>
                  <a:pt x="241196" y="32265"/>
                </a:lnTo>
                <a:lnTo>
                  <a:pt x="228599" y="32003"/>
                </a:lnTo>
                <a:lnTo>
                  <a:pt x="211454" y="32289"/>
                </a:lnTo>
                <a:lnTo>
                  <a:pt x="167163" y="38266"/>
                </a:lnTo>
                <a:lnTo>
                  <a:pt x="150875" y="48767"/>
                </a:lnTo>
                <a:lnTo>
                  <a:pt x="116347" y="46743"/>
                </a:lnTo>
                <a:lnTo>
                  <a:pt x="81533" y="45148"/>
                </a:lnTo>
                <a:lnTo>
                  <a:pt x="46720" y="43838"/>
                </a:lnTo>
                <a:lnTo>
                  <a:pt x="12191" y="42671"/>
                </a:lnTo>
                <a:lnTo>
                  <a:pt x="16192" y="36337"/>
                </a:lnTo>
                <a:lnTo>
                  <a:pt x="52958" y="14668"/>
                </a:lnTo>
                <a:lnTo>
                  <a:pt x="101726" y="5524"/>
                </a:lnTo>
                <a:lnTo>
                  <a:pt x="150923" y="1928"/>
                </a:lnTo>
                <a:lnTo>
                  <a:pt x="188737" y="261"/>
                </a:lnTo>
                <a:lnTo>
                  <a:pt x="208787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80</a:t>
            </a:fld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1947" rIns="0" bIns="0" rtlCol="0" vert="horz">
            <a:spAutoFit/>
          </a:bodyPr>
          <a:lstStyle/>
          <a:p>
            <a:pPr marL="2787650">
              <a:lnSpc>
                <a:spcPct val="100000"/>
              </a:lnSpc>
            </a:pPr>
            <a:r>
              <a:rPr dirty="0" sz="3200" spc="-5">
                <a:solidFill>
                  <a:srgbClr val="FF0000"/>
                </a:solidFill>
              </a:rPr>
              <a:t>ZIPPER</a:t>
            </a:r>
            <a:r>
              <a:rPr dirty="0" sz="3200" spc="-70">
                <a:solidFill>
                  <a:srgbClr val="FF0000"/>
                </a:solidFill>
              </a:rPr>
              <a:t> </a:t>
            </a:r>
            <a:r>
              <a:rPr dirty="0" sz="3200" spc="-5">
                <a:solidFill>
                  <a:srgbClr val="FF0000"/>
                </a:solidFill>
              </a:rPr>
              <a:t>VVF</a:t>
            </a:r>
            <a:endParaRPr sz="3200"/>
          </a:p>
        </p:txBody>
      </p:sp>
      <p:sp>
        <p:nvSpPr>
          <p:cNvPr id="18" name="object 18"/>
          <p:cNvSpPr/>
          <p:nvPr/>
        </p:nvSpPr>
        <p:spPr>
          <a:xfrm>
            <a:off x="1098683" y="1978152"/>
            <a:ext cx="1173480" cy="5041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799220" y="1378203"/>
            <a:ext cx="7586980" cy="5454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669665" algn="l"/>
              </a:tabLst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d'omologazione	C.E.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(0197) EN (958)</a:t>
            </a:r>
            <a:r>
              <a:rPr dirty="0" sz="20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U.I.A.A</a:t>
            </a:r>
            <a:endParaRPr sz="2000">
              <a:latin typeface="Arial"/>
              <a:cs typeface="Arial"/>
            </a:endParaRPr>
          </a:p>
          <a:p>
            <a:pPr algn="ctr" marL="1843405">
              <a:lnSpc>
                <a:spcPct val="100000"/>
              </a:lnSpc>
              <a:spcBef>
                <a:spcPts val="1520"/>
              </a:spcBef>
              <a:tabLst>
                <a:tab pos="4637405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Utilizzando lo</a:t>
            </a:r>
            <a:r>
              <a:rPr dirty="0" sz="1800" spc="3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zipper</a:t>
            </a:r>
            <a:r>
              <a:rPr dirty="0" sz="1800" spc="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come	dissipatore</a:t>
            </a:r>
            <a:r>
              <a:rPr dirty="0" sz="1800" spc="-5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è</a:t>
            </a:r>
            <a:endParaRPr sz="1800">
              <a:latin typeface="Arial"/>
              <a:cs typeface="Arial"/>
            </a:endParaRPr>
          </a:p>
          <a:p>
            <a:pPr algn="ctr" marL="1844039">
              <a:lnSpc>
                <a:spcPct val="100000"/>
              </a:lnSpc>
            </a:pPr>
            <a:r>
              <a:rPr dirty="0" sz="1800" spc="-5" b="1">
                <a:solidFill>
                  <a:srgbClr val="D60093"/>
                </a:solidFill>
                <a:latin typeface="Arial"/>
                <a:cs typeface="Arial"/>
              </a:rPr>
              <a:t>Indispensabile</a:t>
            </a:r>
            <a:endParaRPr sz="1800">
              <a:latin typeface="Arial"/>
              <a:cs typeface="Arial"/>
            </a:endParaRPr>
          </a:p>
          <a:p>
            <a:pPr algn="ctr" marL="1909445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collegare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una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sola delle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due</a:t>
            </a:r>
            <a:r>
              <a:rPr dirty="0" sz="1800" spc="-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asole</a:t>
            </a:r>
            <a:endParaRPr sz="1800">
              <a:latin typeface="Arial"/>
              <a:cs typeface="Arial"/>
            </a:endParaRPr>
          </a:p>
          <a:p>
            <a:pPr algn="ctr" marL="2065020" marR="14986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al punto d'attacco (fisso o mobile), controllando che </a:t>
            </a:r>
            <a:r>
              <a:rPr dirty="0" sz="1800" spc="-5" u="heavy">
                <a:solidFill>
                  <a:srgbClr val="FFFF00"/>
                </a:solidFill>
                <a:latin typeface="Arial"/>
                <a:cs typeface="Arial"/>
              </a:rPr>
              <a:t>il  </a:t>
            </a:r>
            <a:r>
              <a:rPr dirty="0" sz="1800" spc="-5" u="heavy">
                <a:solidFill>
                  <a:srgbClr val="FFFF00"/>
                </a:solidFill>
                <a:latin typeface="Arial"/>
                <a:cs typeface="Arial"/>
              </a:rPr>
              <a:t>capo libero possadi scorrere per circa 1</a:t>
            </a:r>
            <a:r>
              <a:rPr dirty="0" sz="1800" spc="80" u="heavy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u="heavy">
                <a:solidFill>
                  <a:srgbClr val="FFFF00"/>
                </a:solidFill>
                <a:latin typeface="Arial"/>
                <a:cs typeface="Arial"/>
              </a:rPr>
              <a:t>metro.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algn="ctr" marL="2136775" marR="284480">
              <a:lnSpc>
                <a:spcPct val="100000"/>
              </a:lnSpc>
            </a:pPr>
            <a:r>
              <a:rPr dirty="0" sz="1800" spc="-15" b="1">
                <a:solidFill>
                  <a:srgbClr val="FFFF00"/>
                </a:solidFill>
                <a:latin typeface="Arial"/>
                <a:cs typeface="Arial"/>
              </a:rPr>
              <a:t>Alle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due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asole si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devono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collegare moschettoni  ad alto carico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tipo</a:t>
            </a:r>
            <a:r>
              <a:rPr dirty="0" sz="1800" spc="-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693545" marR="424815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Fare attenzione che oggetti estranei non possano  ostacolare lo scorrimento delle corda (sassi rami</a:t>
            </a:r>
            <a:r>
              <a:rPr dirty="0" sz="1800" spc="114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ecc.)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693545" marR="662940">
              <a:lnSpc>
                <a:spcPct val="100000"/>
              </a:lnSpc>
              <a:tabLst>
                <a:tab pos="2581910" algn="l"/>
                <a:tab pos="4784090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Si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deve	collegare</a:t>
            </a:r>
            <a:r>
              <a:rPr dirty="0" sz="1800" spc="3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all'imbraco	tramite</a:t>
            </a:r>
            <a:r>
              <a:rPr dirty="0" sz="1800" spc="-3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maglia</a:t>
            </a:r>
            <a:r>
              <a:rPr dirty="0" sz="1800" spc="-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rapida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triangolare lato opposto</a:t>
            </a:r>
            <a:r>
              <a:rPr dirty="0" sz="1800" spc="-1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all’apertura.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693545" marR="5080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dispositivo di collegamento con dissipatore di energia va  usato ogni qual volta vi possa essere il rischio di una  qualsiasi</a:t>
            </a:r>
            <a:r>
              <a:rPr dirty="0" sz="1800" spc="-5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caduta.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67234" y="6371844"/>
            <a:ext cx="792480" cy="5349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322453" y="5579363"/>
            <a:ext cx="937260" cy="431800"/>
          </a:xfrm>
          <a:custGeom>
            <a:avLst/>
            <a:gdLst/>
            <a:ahLst/>
            <a:cxnLst/>
            <a:rect l="l" t="t" r="r" b="b"/>
            <a:pathLst>
              <a:path w="937260" h="431800">
                <a:moveTo>
                  <a:pt x="937259" y="431291"/>
                </a:moveTo>
                <a:lnTo>
                  <a:pt x="937259" y="0"/>
                </a:lnTo>
                <a:lnTo>
                  <a:pt x="0" y="0"/>
                </a:lnTo>
                <a:lnTo>
                  <a:pt x="0" y="431291"/>
                </a:lnTo>
                <a:lnTo>
                  <a:pt x="306323" y="431291"/>
                </a:lnTo>
                <a:lnTo>
                  <a:pt x="306323" y="214883"/>
                </a:lnTo>
                <a:lnTo>
                  <a:pt x="312151" y="172226"/>
                </a:lnTo>
                <a:lnTo>
                  <a:pt x="328563" y="133716"/>
                </a:lnTo>
                <a:lnTo>
                  <a:pt x="353948" y="100964"/>
                </a:lnTo>
                <a:lnTo>
                  <a:pt x="386700" y="75579"/>
                </a:lnTo>
                <a:lnTo>
                  <a:pt x="425210" y="59167"/>
                </a:lnTo>
                <a:lnTo>
                  <a:pt x="467867" y="53339"/>
                </a:lnTo>
                <a:lnTo>
                  <a:pt x="511167" y="59167"/>
                </a:lnTo>
                <a:lnTo>
                  <a:pt x="550107" y="75579"/>
                </a:lnTo>
                <a:lnTo>
                  <a:pt x="583120" y="100964"/>
                </a:lnTo>
                <a:lnTo>
                  <a:pt x="608640" y="133716"/>
                </a:lnTo>
                <a:lnTo>
                  <a:pt x="625101" y="172226"/>
                </a:lnTo>
                <a:lnTo>
                  <a:pt x="630935" y="214883"/>
                </a:lnTo>
                <a:lnTo>
                  <a:pt x="630935" y="431291"/>
                </a:lnTo>
                <a:lnTo>
                  <a:pt x="937259" y="431291"/>
                </a:lnTo>
                <a:close/>
              </a:path>
              <a:path w="937260" h="431800">
                <a:moveTo>
                  <a:pt x="630935" y="431291"/>
                </a:moveTo>
                <a:lnTo>
                  <a:pt x="630935" y="214883"/>
                </a:lnTo>
                <a:lnTo>
                  <a:pt x="625101" y="258183"/>
                </a:lnTo>
                <a:lnTo>
                  <a:pt x="608640" y="297123"/>
                </a:lnTo>
                <a:lnTo>
                  <a:pt x="583120" y="330136"/>
                </a:lnTo>
                <a:lnTo>
                  <a:pt x="550107" y="355656"/>
                </a:lnTo>
                <a:lnTo>
                  <a:pt x="511167" y="372117"/>
                </a:lnTo>
                <a:lnTo>
                  <a:pt x="467867" y="377951"/>
                </a:lnTo>
                <a:lnTo>
                  <a:pt x="425210" y="372117"/>
                </a:lnTo>
                <a:lnTo>
                  <a:pt x="386700" y="355656"/>
                </a:lnTo>
                <a:lnTo>
                  <a:pt x="353948" y="330136"/>
                </a:lnTo>
                <a:lnTo>
                  <a:pt x="328563" y="297123"/>
                </a:lnTo>
                <a:lnTo>
                  <a:pt x="312151" y="258183"/>
                </a:lnTo>
                <a:lnTo>
                  <a:pt x="306323" y="214883"/>
                </a:lnTo>
                <a:lnTo>
                  <a:pt x="306323" y="431291"/>
                </a:lnTo>
                <a:lnTo>
                  <a:pt x="630935" y="4312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28778" y="563270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324611" y="161543"/>
                </a:moveTo>
                <a:lnTo>
                  <a:pt x="318777" y="118886"/>
                </a:lnTo>
                <a:lnTo>
                  <a:pt x="302316" y="80376"/>
                </a:lnTo>
                <a:lnTo>
                  <a:pt x="276796" y="47624"/>
                </a:lnTo>
                <a:lnTo>
                  <a:pt x="243783" y="22239"/>
                </a:lnTo>
                <a:lnTo>
                  <a:pt x="204843" y="5827"/>
                </a:lnTo>
                <a:lnTo>
                  <a:pt x="161543" y="0"/>
                </a:lnTo>
                <a:lnTo>
                  <a:pt x="118886" y="5827"/>
                </a:lnTo>
                <a:lnTo>
                  <a:pt x="80376" y="22239"/>
                </a:lnTo>
                <a:lnTo>
                  <a:pt x="47624" y="47624"/>
                </a:lnTo>
                <a:lnTo>
                  <a:pt x="22239" y="80376"/>
                </a:lnTo>
                <a:lnTo>
                  <a:pt x="5827" y="118886"/>
                </a:lnTo>
                <a:lnTo>
                  <a:pt x="0" y="161543"/>
                </a:lnTo>
                <a:lnTo>
                  <a:pt x="5827" y="204843"/>
                </a:lnTo>
                <a:lnTo>
                  <a:pt x="22239" y="243783"/>
                </a:lnTo>
                <a:lnTo>
                  <a:pt x="47624" y="276796"/>
                </a:lnTo>
                <a:lnTo>
                  <a:pt x="80376" y="302316"/>
                </a:lnTo>
                <a:lnTo>
                  <a:pt x="102107" y="311605"/>
                </a:lnTo>
                <a:lnTo>
                  <a:pt x="102107" y="102107"/>
                </a:lnTo>
                <a:lnTo>
                  <a:pt x="131063" y="102107"/>
                </a:lnTo>
                <a:lnTo>
                  <a:pt x="131063" y="41147"/>
                </a:lnTo>
                <a:lnTo>
                  <a:pt x="133469" y="29313"/>
                </a:lnTo>
                <a:lnTo>
                  <a:pt x="140017" y="19621"/>
                </a:lnTo>
                <a:lnTo>
                  <a:pt x="149709" y="13073"/>
                </a:lnTo>
                <a:lnTo>
                  <a:pt x="161543" y="10667"/>
                </a:lnTo>
                <a:lnTo>
                  <a:pt x="173378" y="13073"/>
                </a:lnTo>
                <a:lnTo>
                  <a:pt x="183070" y="19621"/>
                </a:lnTo>
                <a:lnTo>
                  <a:pt x="189618" y="29313"/>
                </a:lnTo>
                <a:lnTo>
                  <a:pt x="192023" y="41147"/>
                </a:lnTo>
                <a:lnTo>
                  <a:pt x="192023" y="263651"/>
                </a:lnTo>
                <a:lnTo>
                  <a:pt x="222503" y="263651"/>
                </a:lnTo>
                <a:lnTo>
                  <a:pt x="222503" y="311311"/>
                </a:lnTo>
                <a:lnTo>
                  <a:pt x="243783" y="302316"/>
                </a:lnTo>
                <a:lnTo>
                  <a:pt x="276796" y="276796"/>
                </a:lnTo>
                <a:lnTo>
                  <a:pt x="302316" y="243783"/>
                </a:lnTo>
                <a:lnTo>
                  <a:pt x="318777" y="204843"/>
                </a:lnTo>
                <a:lnTo>
                  <a:pt x="324611" y="161543"/>
                </a:lnTo>
                <a:close/>
              </a:path>
              <a:path w="325119" h="325120">
                <a:moveTo>
                  <a:pt x="131063" y="263651"/>
                </a:moveTo>
                <a:lnTo>
                  <a:pt x="131063" y="121919"/>
                </a:lnTo>
                <a:lnTo>
                  <a:pt x="102107" y="121919"/>
                </a:lnTo>
                <a:lnTo>
                  <a:pt x="102107" y="263651"/>
                </a:lnTo>
                <a:lnTo>
                  <a:pt x="131063" y="263651"/>
                </a:lnTo>
                <a:close/>
              </a:path>
              <a:path w="325119" h="325120">
                <a:moveTo>
                  <a:pt x="222503" y="311311"/>
                </a:moveTo>
                <a:lnTo>
                  <a:pt x="222503" y="283463"/>
                </a:lnTo>
                <a:lnTo>
                  <a:pt x="102107" y="283463"/>
                </a:lnTo>
                <a:lnTo>
                  <a:pt x="102107" y="311605"/>
                </a:lnTo>
                <a:lnTo>
                  <a:pt x="118886" y="318777"/>
                </a:lnTo>
                <a:lnTo>
                  <a:pt x="161543" y="324611"/>
                </a:lnTo>
                <a:lnTo>
                  <a:pt x="204843" y="318777"/>
                </a:lnTo>
                <a:lnTo>
                  <a:pt x="222503" y="311311"/>
                </a:lnTo>
                <a:close/>
              </a:path>
              <a:path w="325119" h="325120">
                <a:moveTo>
                  <a:pt x="192023" y="102107"/>
                </a:moveTo>
                <a:lnTo>
                  <a:pt x="192023" y="41147"/>
                </a:lnTo>
                <a:lnTo>
                  <a:pt x="189618" y="52982"/>
                </a:lnTo>
                <a:lnTo>
                  <a:pt x="183070" y="62674"/>
                </a:lnTo>
                <a:lnTo>
                  <a:pt x="173378" y="69222"/>
                </a:lnTo>
                <a:lnTo>
                  <a:pt x="161543" y="71627"/>
                </a:lnTo>
                <a:lnTo>
                  <a:pt x="149709" y="69222"/>
                </a:lnTo>
                <a:lnTo>
                  <a:pt x="140017" y="62674"/>
                </a:lnTo>
                <a:lnTo>
                  <a:pt x="133469" y="52982"/>
                </a:lnTo>
                <a:lnTo>
                  <a:pt x="131063" y="41147"/>
                </a:lnTo>
                <a:lnTo>
                  <a:pt x="131063" y="102107"/>
                </a:lnTo>
                <a:lnTo>
                  <a:pt x="192023" y="10210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730886" y="5643371"/>
            <a:ext cx="120650" cy="273050"/>
          </a:xfrm>
          <a:custGeom>
            <a:avLst/>
            <a:gdLst/>
            <a:ahLst/>
            <a:cxnLst/>
            <a:rect l="l" t="t" r="r" b="b"/>
            <a:pathLst>
              <a:path w="120650" h="273050">
                <a:moveTo>
                  <a:pt x="89915" y="30479"/>
                </a:moveTo>
                <a:lnTo>
                  <a:pt x="87510" y="18645"/>
                </a:lnTo>
                <a:lnTo>
                  <a:pt x="80962" y="8953"/>
                </a:lnTo>
                <a:lnTo>
                  <a:pt x="71270" y="2405"/>
                </a:lnTo>
                <a:lnTo>
                  <a:pt x="59435" y="0"/>
                </a:lnTo>
                <a:lnTo>
                  <a:pt x="47601" y="2405"/>
                </a:lnTo>
                <a:lnTo>
                  <a:pt x="37909" y="8953"/>
                </a:lnTo>
                <a:lnTo>
                  <a:pt x="31361" y="18645"/>
                </a:lnTo>
                <a:lnTo>
                  <a:pt x="28955" y="30479"/>
                </a:lnTo>
                <a:lnTo>
                  <a:pt x="31361" y="42314"/>
                </a:lnTo>
                <a:lnTo>
                  <a:pt x="37909" y="52006"/>
                </a:lnTo>
                <a:lnTo>
                  <a:pt x="47601" y="58554"/>
                </a:lnTo>
                <a:lnTo>
                  <a:pt x="59435" y="60959"/>
                </a:lnTo>
                <a:lnTo>
                  <a:pt x="71270" y="58554"/>
                </a:lnTo>
                <a:lnTo>
                  <a:pt x="80962" y="52006"/>
                </a:lnTo>
                <a:lnTo>
                  <a:pt x="87510" y="42314"/>
                </a:lnTo>
                <a:lnTo>
                  <a:pt x="89915" y="30479"/>
                </a:lnTo>
                <a:close/>
              </a:path>
              <a:path w="120650" h="273050">
                <a:moveTo>
                  <a:pt x="120395" y="272795"/>
                </a:moveTo>
                <a:lnTo>
                  <a:pt x="120395" y="252983"/>
                </a:lnTo>
                <a:lnTo>
                  <a:pt x="89915" y="252983"/>
                </a:lnTo>
                <a:lnTo>
                  <a:pt x="89915" y="91439"/>
                </a:lnTo>
                <a:lnTo>
                  <a:pt x="0" y="91439"/>
                </a:lnTo>
                <a:lnTo>
                  <a:pt x="0" y="111251"/>
                </a:lnTo>
                <a:lnTo>
                  <a:pt x="28955" y="111251"/>
                </a:lnTo>
                <a:lnTo>
                  <a:pt x="28955" y="272795"/>
                </a:lnTo>
                <a:lnTo>
                  <a:pt x="120395" y="272795"/>
                </a:lnTo>
                <a:close/>
              </a:path>
              <a:path w="120650" h="273050">
                <a:moveTo>
                  <a:pt x="28955" y="272795"/>
                </a:moveTo>
                <a:lnTo>
                  <a:pt x="28955" y="252983"/>
                </a:lnTo>
                <a:lnTo>
                  <a:pt x="0" y="252983"/>
                </a:lnTo>
                <a:lnTo>
                  <a:pt x="0" y="272795"/>
                </a:lnTo>
                <a:lnTo>
                  <a:pt x="28955" y="27279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22453" y="5579363"/>
            <a:ext cx="937260" cy="431800"/>
          </a:xfrm>
          <a:custGeom>
            <a:avLst/>
            <a:gdLst/>
            <a:ahLst/>
            <a:cxnLst/>
            <a:rect l="l" t="t" r="r" b="b"/>
            <a:pathLst>
              <a:path w="937260" h="431800">
                <a:moveTo>
                  <a:pt x="937259" y="431291"/>
                </a:moveTo>
                <a:lnTo>
                  <a:pt x="937259" y="0"/>
                </a:lnTo>
                <a:lnTo>
                  <a:pt x="0" y="0"/>
                </a:lnTo>
                <a:lnTo>
                  <a:pt x="0" y="431291"/>
                </a:lnTo>
                <a:lnTo>
                  <a:pt x="306323" y="431291"/>
                </a:lnTo>
                <a:lnTo>
                  <a:pt x="306323" y="214883"/>
                </a:lnTo>
                <a:lnTo>
                  <a:pt x="312151" y="172226"/>
                </a:lnTo>
                <a:lnTo>
                  <a:pt x="328563" y="133716"/>
                </a:lnTo>
                <a:lnTo>
                  <a:pt x="353948" y="100964"/>
                </a:lnTo>
                <a:lnTo>
                  <a:pt x="386700" y="75579"/>
                </a:lnTo>
                <a:lnTo>
                  <a:pt x="425210" y="59167"/>
                </a:lnTo>
                <a:lnTo>
                  <a:pt x="467867" y="53339"/>
                </a:lnTo>
                <a:lnTo>
                  <a:pt x="511167" y="59167"/>
                </a:lnTo>
                <a:lnTo>
                  <a:pt x="550107" y="75579"/>
                </a:lnTo>
                <a:lnTo>
                  <a:pt x="583120" y="100964"/>
                </a:lnTo>
                <a:lnTo>
                  <a:pt x="608640" y="133716"/>
                </a:lnTo>
                <a:lnTo>
                  <a:pt x="625101" y="172226"/>
                </a:lnTo>
                <a:lnTo>
                  <a:pt x="630935" y="214883"/>
                </a:lnTo>
                <a:lnTo>
                  <a:pt x="630935" y="431291"/>
                </a:lnTo>
                <a:lnTo>
                  <a:pt x="937259" y="431291"/>
                </a:lnTo>
                <a:close/>
              </a:path>
              <a:path w="937260" h="431800">
                <a:moveTo>
                  <a:pt x="630935" y="431291"/>
                </a:moveTo>
                <a:lnTo>
                  <a:pt x="630935" y="214883"/>
                </a:lnTo>
                <a:lnTo>
                  <a:pt x="625101" y="258183"/>
                </a:lnTo>
                <a:lnTo>
                  <a:pt x="608640" y="297123"/>
                </a:lnTo>
                <a:lnTo>
                  <a:pt x="583120" y="330136"/>
                </a:lnTo>
                <a:lnTo>
                  <a:pt x="550107" y="355656"/>
                </a:lnTo>
                <a:lnTo>
                  <a:pt x="511167" y="372117"/>
                </a:lnTo>
                <a:lnTo>
                  <a:pt x="467867" y="377951"/>
                </a:lnTo>
                <a:lnTo>
                  <a:pt x="425210" y="372117"/>
                </a:lnTo>
                <a:lnTo>
                  <a:pt x="386700" y="355656"/>
                </a:lnTo>
                <a:lnTo>
                  <a:pt x="353948" y="330136"/>
                </a:lnTo>
                <a:lnTo>
                  <a:pt x="328563" y="297123"/>
                </a:lnTo>
                <a:lnTo>
                  <a:pt x="312151" y="258183"/>
                </a:lnTo>
                <a:lnTo>
                  <a:pt x="306323" y="214883"/>
                </a:lnTo>
                <a:lnTo>
                  <a:pt x="306323" y="431291"/>
                </a:lnTo>
                <a:lnTo>
                  <a:pt x="630935" y="4312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628778" y="563270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324611" y="161543"/>
                </a:moveTo>
                <a:lnTo>
                  <a:pt x="318777" y="118886"/>
                </a:lnTo>
                <a:lnTo>
                  <a:pt x="302316" y="80376"/>
                </a:lnTo>
                <a:lnTo>
                  <a:pt x="276796" y="47624"/>
                </a:lnTo>
                <a:lnTo>
                  <a:pt x="243783" y="22239"/>
                </a:lnTo>
                <a:lnTo>
                  <a:pt x="204843" y="5827"/>
                </a:lnTo>
                <a:lnTo>
                  <a:pt x="161543" y="0"/>
                </a:lnTo>
                <a:lnTo>
                  <a:pt x="118886" y="5827"/>
                </a:lnTo>
                <a:lnTo>
                  <a:pt x="80376" y="22239"/>
                </a:lnTo>
                <a:lnTo>
                  <a:pt x="47624" y="47624"/>
                </a:lnTo>
                <a:lnTo>
                  <a:pt x="22239" y="80376"/>
                </a:lnTo>
                <a:lnTo>
                  <a:pt x="5827" y="118886"/>
                </a:lnTo>
                <a:lnTo>
                  <a:pt x="0" y="161543"/>
                </a:lnTo>
                <a:lnTo>
                  <a:pt x="5827" y="204843"/>
                </a:lnTo>
                <a:lnTo>
                  <a:pt x="22239" y="243783"/>
                </a:lnTo>
                <a:lnTo>
                  <a:pt x="47624" y="276796"/>
                </a:lnTo>
                <a:lnTo>
                  <a:pt x="80376" y="302316"/>
                </a:lnTo>
                <a:lnTo>
                  <a:pt x="102107" y="311605"/>
                </a:lnTo>
                <a:lnTo>
                  <a:pt x="102107" y="102107"/>
                </a:lnTo>
                <a:lnTo>
                  <a:pt x="131063" y="102107"/>
                </a:lnTo>
                <a:lnTo>
                  <a:pt x="131063" y="41147"/>
                </a:lnTo>
                <a:lnTo>
                  <a:pt x="133469" y="29313"/>
                </a:lnTo>
                <a:lnTo>
                  <a:pt x="140017" y="19621"/>
                </a:lnTo>
                <a:lnTo>
                  <a:pt x="149709" y="13073"/>
                </a:lnTo>
                <a:lnTo>
                  <a:pt x="161543" y="10667"/>
                </a:lnTo>
                <a:lnTo>
                  <a:pt x="173378" y="13073"/>
                </a:lnTo>
                <a:lnTo>
                  <a:pt x="183070" y="19621"/>
                </a:lnTo>
                <a:lnTo>
                  <a:pt x="189618" y="29313"/>
                </a:lnTo>
                <a:lnTo>
                  <a:pt x="192023" y="41147"/>
                </a:lnTo>
                <a:lnTo>
                  <a:pt x="192023" y="263651"/>
                </a:lnTo>
                <a:lnTo>
                  <a:pt x="222503" y="263651"/>
                </a:lnTo>
                <a:lnTo>
                  <a:pt x="222503" y="311311"/>
                </a:lnTo>
                <a:lnTo>
                  <a:pt x="243783" y="302316"/>
                </a:lnTo>
                <a:lnTo>
                  <a:pt x="276796" y="276796"/>
                </a:lnTo>
                <a:lnTo>
                  <a:pt x="302316" y="243783"/>
                </a:lnTo>
                <a:lnTo>
                  <a:pt x="318777" y="204843"/>
                </a:lnTo>
                <a:lnTo>
                  <a:pt x="324611" y="161543"/>
                </a:lnTo>
                <a:close/>
              </a:path>
              <a:path w="325119" h="325120">
                <a:moveTo>
                  <a:pt x="131063" y="263651"/>
                </a:moveTo>
                <a:lnTo>
                  <a:pt x="131063" y="121919"/>
                </a:lnTo>
                <a:lnTo>
                  <a:pt x="102107" y="121919"/>
                </a:lnTo>
                <a:lnTo>
                  <a:pt x="102107" y="263651"/>
                </a:lnTo>
                <a:lnTo>
                  <a:pt x="131063" y="263651"/>
                </a:lnTo>
                <a:close/>
              </a:path>
              <a:path w="325119" h="325120">
                <a:moveTo>
                  <a:pt x="222503" y="311311"/>
                </a:moveTo>
                <a:lnTo>
                  <a:pt x="222503" y="283463"/>
                </a:lnTo>
                <a:lnTo>
                  <a:pt x="102107" y="283463"/>
                </a:lnTo>
                <a:lnTo>
                  <a:pt x="102107" y="311605"/>
                </a:lnTo>
                <a:lnTo>
                  <a:pt x="118886" y="318777"/>
                </a:lnTo>
                <a:lnTo>
                  <a:pt x="161543" y="324611"/>
                </a:lnTo>
                <a:lnTo>
                  <a:pt x="204843" y="318777"/>
                </a:lnTo>
                <a:lnTo>
                  <a:pt x="222503" y="311311"/>
                </a:lnTo>
                <a:close/>
              </a:path>
              <a:path w="325119" h="325120">
                <a:moveTo>
                  <a:pt x="192023" y="102107"/>
                </a:moveTo>
                <a:lnTo>
                  <a:pt x="192023" y="41147"/>
                </a:lnTo>
                <a:lnTo>
                  <a:pt x="189618" y="52982"/>
                </a:lnTo>
                <a:lnTo>
                  <a:pt x="183070" y="62674"/>
                </a:lnTo>
                <a:lnTo>
                  <a:pt x="173378" y="69222"/>
                </a:lnTo>
                <a:lnTo>
                  <a:pt x="161543" y="71627"/>
                </a:lnTo>
                <a:lnTo>
                  <a:pt x="149709" y="69222"/>
                </a:lnTo>
                <a:lnTo>
                  <a:pt x="140017" y="62674"/>
                </a:lnTo>
                <a:lnTo>
                  <a:pt x="133469" y="52982"/>
                </a:lnTo>
                <a:lnTo>
                  <a:pt x="131063" y="41147"/>
                </a:lnTo>
                <a:lnTo>
                  <a:pt x="131063" y="102107"/>
                </a:lnTo>
                <a:lnTo>
                  <a:pt x="192023" y="10210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30886" y="5643371"/>
            <a:ext cx="120650" cy="273050"/>
          </a:xfrm>
          <a:custGeom>
            <a:avLst/>
            <a:gdLst/>
            <a:ahLst/>
            <a:cxnLst/>
            <a:rect l="l" t="t" r="r" b="b"/>
            <a:pathLst>
              <a:path w="120650" h="273050">
                <a:moveTo>
                  <a:pt x="89915" y="30479"/>
                </a:moveTo>
                <a:lnTo>
                  <a:pt x="87510" y="18645"/>
                </a:lnTo>
                <a:lnTo>
                  <a:pt x="80962" y="8953"/>
                </a:lnTo>
                <a:lnTo>
                  <a:pt x="71270" y="2405"/>
                </a:lnTo>
                <a:lnTo>
                  <a:pt x="59435" y="0"/>
                </a:lnTo>
                <a:lnTo>
                  <a:pt x="47601" y="2405"/>
                </a:lnTo>
                <a:lnTo>
                  <a:pt x="37909" y="8953"/>
                </a:lnTo>
                <a:lnTo>
                  <a:pt x="31361" y="18645"/>
                </a:lnTo>
                <a:lnTo>
                  <a:pt x="28955" y="30479"/>
                </a:lnTo>
                <a:lnTo>
                  <a:pt x="31361" y="42314"/>
                </a:lnTo>
                <a:lnTo>
                  <a:pt x="37909" y="52006"/>
                </a:lnTo>
                <a:lnTo>
                  <a:pt x="47601" y="58554"/>
                </a:lnTo>
                <a:lnTo>
                  <a:pt x="59435" y="60959"/>
                </a:lnTo>
                <a:lnTo>
                  <a:pt x="71270" y="58554"/>
                </a:lnTo>
                <a:lnTo>
                  <a:pt x="80962" y="52006"/>
                </a:lnTo>
                <a:lnTo>
                  <a:pt x="87510" y="42314"/>
                </a:lnTo>
                <a:lnTo>
                  <a:pt x="89915" y="30479"/>
                </a:lnTo>
                <a:close/>
              </a:path>
              <a:path w="120650" h="273050">
                <a:moveTo>
                  <a:pt x="120395" y="272795"/>
                </a:moveTo>
                <a:lnTo>
                  <a:pt x="120395" y="252983"/>
                </a:lnTo>
                <a:lnTo>
                  <a:pt x="89915" y="252983"/>
                </a:lnTo>
                <a:lnTo>
                  <a:pt x="89915" y="91439"/>
                </a:lnTo>
                <a:lnTo>
                  <a:pt x="0" y="91439"/>
                </a:lnTo>
                <a:lnTo>
                  <a:pt x="0" y="111251"/>
                </a:lnTo>
                <a:lnTo>
                  <a:pt x="28955" y="111251"/>
                </a:lnTo>
                <a:lnTo>
                  <a:pt x="28955" y="272795"/>
                </a:lnTo>
                <a:lnTo>
                  <a:pt x="120395" y="272795"/>
                </a:lnTo>
                <a:close/>
              </a:path>
              <a:path w="120650" h="273050">
                <a:moveTo>
                  <a:pt x="28955" y="272795"/>
                </a:moveTo>
                <a:lnTo>
                  <a:pt x="28955" y="252983"/>
                </a:lnTo>
                <a:lnTo>
                  <a:pt x="0" y="252983"/>
                </a:lnTo>
                <a:lnTo>
                  <a:pt x="0" y="272795"/>
                </a:lnTo>
                <a:lnTo>
                  <a:pt x="28955" y="27279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80</a:t>
            </a:fld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688970" y="1402080"/>
            <a:ext cx="4189729" cy="5606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Times New Roman"/>
              <a:cs typeface="Times New Roman"/>
            </a:endParaRPr>
          </a:p>
          <a:p>
            <a:pPr algn="r" marR="50292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86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88970" y="1402080"/>
            <a:ext cx="4189476" cy="5545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282585" y="1449323"/>
            <a:ext cx="3467735" cy="841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6604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Fino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ad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un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fattore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caduta 5  Forza massima d'arresto KN 6  Entra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in funzione dopo 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150</a:t>
            </a:r>
            <a:r>
              <a:rPr dirty="0" sz="1800" spc="-1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kg.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831714" y="1604772"/>
            <a:ext cx="1943100" cy="5282565"/>
          </a:xfrm>
          <a:custGeom>
            <a:avLst/>
            <a:gdLst/>
            <a:ahLst/>
            <a:cxnLst/>
            <a:rect l="l" t="t" r="r" b="b"/>
            <a:pathLst>
              <a:path w="1943100" h="5282565">
                <a:moveTo>
                  <a:pt x="1943099" y="25907"/>
                </a:moveTo>
                <a:lnTo>
                  <a:pt x="1871471" y="0"/>
                </a:lnTo>
                <a:lnTo>
                  <a:pt x="0" y="5256275"/>
                </a:lnTo>
                <a:lnTo>
                  <a:pt x="71627" y="5282183"/>
                </a:lnTo>
                <a:lnTo>
                  <a:pt x="1943099" y="259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118226" y="1534667"/>
            <a:ext cx="1728470" cy="5279390"/>
          </a:xfrm>
          <a:custGeom>
            <a:avLst/>
            <a:gdLst/>
            <a:ahLst/>
            <a:cxnLst/>
            <a:rect l="l" t="t" r="r" b="b"/>
            <a:pathLst>
              <a:path w="1728470" h="5279390">
                <a:moveTo>
                  <a:pt x="1728215" y="5256275"/>
                </a:moveTo>
                <a:lnTo>
                  <a:pt x="73151" y="0"/>
                </a:lnTo>
                <a:lnTo>
                  <a:pt x="0" y="22859"/>
                </a:lnTo>
                <a:lnTo>
                  <a:pt x="1656587" y="5279135"/>
                </a:lnTo>
                <a:lnTo>
                  <a:pt x="1728215" y="52562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60583" y="2493263"/>
            <a:ext cx="4038600" cy="1927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803" rIns="0" bIns="0" rtlCol="0" vert="horz">
            <a:spAutoFit/>
          </a:bodyPr>
          <a:lstStyle/>
          <a:p>
            <a:pPr marL="558165">
              <a:lnSpc>
                <a:spcPct val="100000"/>
              </a:lnSpc>
            </a:pP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DISSIPATORE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DI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ENERGIA</a:t>
            </a:r>
            <a:r>
              <a:rPr dirty="0" sz="3200" spc="-5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ZYPER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60583" y="4707635"/>
            <a:ext cx="4000500" cy="2286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70154" y="1185671"/>
            <a:ext cx="4389120" cy="57805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24918" y="1618487"/>
            <a:ext cx="1393190" cy="2749550"/>
          </a:xfrm>
          <a:custGeom>
            <a:avLst/>
            <a:gdLst/>
            <a:ahLst/>
            <a:cxnLst/>
            <a:rect l="l" t="t" r="r" b="b"/>
            <a:pathLst>
              <a:path w="1393189" h="2749550">
                <a:moveTo>
                  <a:pt x="1358745" y="130894"/>
                </a:moveTo>
                <a:lnTo>
                  <a:pt x="1342643" y="102107"/>
                </a:lnTo>
                <a:lnTo>
                  <a:pt x="1307803" y="106268"/>
                </a:lnTo>
                <a:lnTo>
                  <a:pt x="0" y="2723387"/>
                </a:lnTo>
                <a:lnTo>
                  <a:pt x="51815" y="2749295"/>
                </a:lnTo>
                <a:lnTo>
                  <a:pt x="1358745" y="130894"/>
                </a:lnTo>
                <a:close/>
              </a:path>
              <a:path w="1393189" h="2749550">
                <a:moveTo>
                  <a:pt x="1392935" y="192023"/>
                </a:moveTo>
                <a:lnTo>
                  <a:pt x="1392935" y="0"/>
                </a:lnTo>
                <a:lnTo>
                  <a:pt x="1240535" y="114299"/>
                </a:lnTo>
                <a:lnTo>
                  <a:pt x="1307803" y="106268"/>
                </a:lnTo>
                <a:lnTo>
                  <a:pt x="1316735" y="88391"/>
                </a:lnTo>
                <a:lnTo>
                  <a:pt x="1367027" y="114299"/>
                </a:lnTo>
                <a:lnTo>
                  <a:pt x="1367027" y="145703"/>
                </a:lnTo>
                <a:lnTo>
                  <a:pt x="1392935" y="192023"/>
                </a:lnTo>
                <a:close/>
              </a:path>
              <a:path w="1393189" h="2749550">
                <a:moveTo>
                  <a:pt x="1367027" y="114299"/>
                </a:moveTo>
                <a:lnTo>
                  <a:pt x="1316735" y="88391"/>
                </a:lnTo>
                <a:lnTo>
                  <a:pt x="1307803" y="106268"/>
                </a:lnTo>
                <a:lnTo>
                  <a:pt x="1342643" y="102107"/>
                </a:lnTo>
                <a:lnTo>
                  <a:pt x="1358745" y="130894"/>
                </a:lnTo>
                <a:lnTo>
                  <a:pt x="1367027" y="114299"/>
                </a:lnTo>
                <a:close/>
              </a:path>
              <a:path w="1393189" h="2749550">
                <a:moveTo>
                  <a:pt x="1367027" y="145703"/>
                </a:moveTo>
                <a:lnTo>
                  <a:pt x="1367027" y="114299"/>
                </a:lnTo>
                <a:lnTo>
                  <a:pt x="1358745" y="130894"/>
                </a:lnTo>
                <a:lnTo>
                  <a:pt x="1367027" y="14570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234062" y="4332732"/>
            <a:ext cx="2897505" cy="2326005"/>
          </a:xfrm>
          <a:custGeom>
            <a:avLst/>
            <a:gdLst/>
            <a:ahLst/>
            <a:cxnLst/>
            <a:rect l="l" t="t" r="r" b="b"/>
            <a:pathLst>
              <a:path w="2897504" h="2326004">
                <a:moveTo>
                  <a:pt x="2810213" y="2220432"/>
                </a:moveTo>
                <a:lnTo>
                  <a:pt x="35051" y="0"/>
                </a:lnTo>
                <a:lnTo>
                  <a:pt x="0" y="44195"/>
                </a:lnTo>
                <a:lnTo>
                  <a:pt x="2775057" y="2264545"/>
                </a:lnTo>
                <a:lnTo>
                  <a:pt x="2807207" y="2253995"/>
                </a:lnTo>
                <a:lnTo>
                  <a:pt x="2810213" y="2220432"/>
                </a:lnTo>
                <a:close/>
              </a:path>
              <a:path w="2897504" h="2326004">
                <a:moveTo>
                  <a:pt x="2825495" y="2310483"/>
                </a:moveTo>
                <a:lnTo>
                  <a:pt x="2825495" y="2232659"/>
                </a:lnTo>
                <a:lnTo>
                  <a:pt x="2790443" y="2276855"/>
                </a:lnTo>
                <a:lnTo>
                  <a:pt x="2775057" y="2264545"/>
                </a:lnTo>
                <a:lnTo>
                  <a:pt x="2709671" y="2285999"/>
                </a:lnTo>
                <a:lnTo>
                  <a:pt x="2825495" y="2310483"/>
                </a:lnTo>
                <a:close/>
              </a:path>
              <a:path w="2897504" h="2326004">
                <a:moveTo>
                  <a:pt x="2825495" y="2232659"/>
                </a:moveTo>
                <a:lnTo>
                  <a:pt x="2810213" y="2220432"/>
                </a:lnTo>
                <a:lnTo>
                  <a:pt x="2807207" y="2253995"/>
                </a:lnTo>
                <a:lnTo>
                  <a:pt x="2775057" y="2264545"/>
                </a:lnTo>
                <a:lnTo>
                  <a:pt x="2790443" y="2276855"/>
                </a:lnTo>
                <a:lnTo>
                  <a:pt x="2825495" y="2232659"/>
                </a:lnTo>
                <a:close/>
              </a:path>
              <a:path w="2897504" h="2326004">
                <a:moveTo>
                  <a:pt x="2897123" y="2325623"/>
                </a:moveTo>
                <a:lnTo>
                  <a:pt x="2816351" y="2151887"/>
                </a:lnTo>
                <a:lnTo>
                  <a:pt x="2810213" y="2220432"/>
                </a:lnTo>
                <a:lnTo>
                  <a:pt x="2825495" y="2232659"/>
                </a:lnTo>
                <a:lnTo>
                  <a:pt x="2825495" y="2310483"/>
                </a:lnTo>
                <a:lnTo>
                  <a:pt x="2897123" y="232562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235586" y="1546859"/>
            <a:ext cx="4479290" cy="2832100"/>
          </a:xfrm>
          <a:custGeom>
            <a:avLst/>
            <a:gdLst/>
            <a:ahLst/>
            <a:cxnLst/>
            <a:rect l="l" t="t" r="r" b="b"/>
            <a:pathLst>
              <a:path w="4479290" h="2832100">
                <a:moveTo>
                  <a:pt x="4383023" y="60959"/>
                </a:moveTo>
                <a:lnTo>
                  <a:pt x="4351589" y="46763"/>
                </a:lnTo>
                <a:lnTo>
                  <a:pt x="0" y="2784347"/>
                </a:lnTo>
                <a:lnTo>
                  <a:pt x="30479" y="2831591"/>
                </a:lnTo>
                <a:lnTo>
                  <a:pt x="4379975" y="96842"/>
                </a:lnTo>
                <a:lnTo>
                  <a:pt x="4379975" y="163067"/>
                </a:lnTo>
                <a:lnTo>
                  <a:pt x="4383023" y="60959"/>
                </a:lnTo>
                <a:close/>
              </a:path>
              <a:path w="4479290" h="2832100">
                <a:moveTo>
                  <a:pt x="4479035" y="0"/>
                </a:moveTo>
                <a:lnTo>
                  <a:pt x="4288535" y="18287"/>
                </a:lnTo>
                <a:lnTo>
                  <a:pt x="4351589" y="46763"/>
                </a:lnTo>
                <a:lnTo>
                  <a:pt x="4367783" y="36575"/>
                </a:lnTo>
                <a:lnTo>
                  <a:pt x="4398263" y="85343"/>
                </a:lnTo>
                <a:lnTo>
                  <a:pt x="4398263" y="132963"/>
                </a:lnTo>
                <a:lnTo>
                  <a:pt x="4479035" y="0"/>
                </a:lnTo>
                <a:close/>
              </a:path>
              <a:path w="4479290" h="2832100">
                <a:moveTo>
                  <a:pt x="4383023" y="60959"/>
                </a:moveTo>
                <a:lnTo>
                  <a:pt x="4367783" y="36575"/>
                </a:lnTo>
                <a:lnTo>
                  <a:pt x="4351589" y="46763"/>
                </a:lnTo>
                <a:lnTo>
                  <a:pt x="4383023" y="60959"/>
                </a:lnTo>
                <a:close/>
              </a:path>
              <a:path w="4479290" h="2832100">
                <a:moveTo>
                  <a:pt x="4398263" y="132963"/>
                </a:moveTo>
                <a:lnTo>
                  <a:pt x="4398263" y="85343"/>
                </a:lnTo>
                <a:lnTo>
                  <a:pt x="4381990" y="95575"/>
                </a:lnTo>
                <a:lnTo>
                  <a:pt x="4379975" y="163067"/>
                </a:lnTo>
                <a:lnTo>
                  <a:pt x="4398263" y="132963"/>
                </a:lnTo>
                <a:close/>
              </a:path>
              <a:path w="4479290" h="2832100">
                <a:moveTo>
                  <a:pt x="4398263" y="85343"/>
                </a:moveTo>
                <a:lnTo>
                  <a:pt x="4383023" y="60959"/>
                </a:lnTo>
                <a:lnTo>
                  <a:pt x="4381990" y="95575"/>
                </a:lnTo>
                <a:lnTo>
                  <a:pt x="4398263" y="853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375549" y="4537454"/>
            <a:ext cx="1415415" cy="1238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1905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N° TRE  PUNTI DI  </a:t>
            </a:r>
            <a:r>
              <a:rPr dirty="0" sz="2000" spc="-40" b="1">
                <a:solidFill>
                  <a:srgbClr val="FFFF00"/>
                </a:solidFill>
                <a:latin typeface="Arial"/>
                <a:cs typeface="Arial"/>
              </a:rPr>
              <a:t>ATTACCO 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dirty="0" sz="2000" spc="-1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ACCIAIO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671" rIns="0" bIns="0" rtlCol="0" vert="horz">
            <a:spAutoFit/>
          </a:bodyPr>
          <a:lstStyle/>
          <a:p>
            <a:pPr marL="500380">
              <a:lnSpc>
                <a:spcPct val="100000"/>
              </a:lnSpc>
            </a:pPr>
            <a:r>
              <a:rPr dirty="0" sz="3600" spc="-5">
                <a:solidFill>
                  <a:srgbClr val="FF0000"/>
                </a:solidFill>
              </a:rPr>
              <a:t>TRIANGOLO </a:t>
            </a:r>
            <a:r>
              <a:rPr dirty="0" sz="3600">
                <a:solidFill>
                  <a:srgbClr val="FF0000"/>
                </a:solidFill>
              </a:rPr>
              <a:t>DI</a:t>
            </a:r>
            <a:r>
              <a:rPr dirty="0" sz="3600" spc="-45">
                <a:solidFill>
                  <a:srgbClr val="FF0000"/>
                </a:solidFill>
              </a:rPr>
              <a:t> </a:t>
            </a:r>
            <a:r>
              <a:rPr dirty="0" sz="3600" spc="-5">
                <a:solidFill>
                  <a:srgbClr val="FF0000"/>
                </a:solidFill>
              </a:rPr>
              <a:t>EVACUAZIONE</a:t>
            </a:r>
            <a:endParaRPr sz="3600"/>
          </a:p>
        </p:txBody>
      </p:sp>
      <p:sp>
        <p:nvSpPr>
          <p:cNvPr id="23" name="object 23"/>
          <p:cNvSpPr/>
          <p:nvPr/>
        </p:nvSpPr>
        <p:spPr>
          <a:xfrm>
            <a:off x="5131186" y="2339339"/>
            <a:ext cx="2966085" cy="1679575"/>
          </a:xfrm>
          <a:custGeom>
            <a:avLst/>
            <a:gdLst/>
            <a:ahLst/>
            <a:cxnLst/>
            <a:rect l="l" t="t" r="r" b="b"/>
            <a:pathLst>
              <a:path w="2966084" h="1679575">
                <a:moveTo>
                  <a:pt x="190499" y="9143"/>
                </a:moveTo>
                <a:lnTo>
                  <a:pt x="0" y="0"/>
                </a:lnTo>
                <a:lnTo>
                  <a:pt x="85343" y="126796"/>
                </a:lnTo>
                <a:lnTo>
                  <a:pt x="85343" y="80771"/>
                </a:lnTo>
                <a:lnTo>
                  <a:pt x="99059" y="55625"/>
                </a:lnTo>
                <a:lnTo>
                  <a:pt x="99059" y="54863"/>
                </a:lnTo>
                <a:lnTo>
                  <a:pt x="99631" y="54578"/>
                </a:lnTo>
                <a:lnTo>
                  <a:pt x="112775" y="30479"/>
                </a:lnTo>
                <a:lnTo>
                  <a:pt x="129295" y="39746"/>
                </a:lnTo>
                <a:lnTo>
                  <a:pt x="190499" y="9143"/>
                </a:lnTo>
                <a:close/>
              </a:path>
              <a:path w="2966084" h="1679575">
                <a:moveTo>
                  <a:pt x="101636" y="89901"/>
                </a:moveTo>
                <a:lnTo>
                  <a:pt x="99109" y="55535"/>
                </a:lnTo>
                <a:lnTo>
                  <a:pt x="85343" y="80771"/>
                </a:lnTo>
                <a:lnTo>
                  <a:pt x="101636" y="89901"/>
                </a:lnTo>
                <a:close/>
              </a:path>
              <a:path w="2966084" h="1679575">
                <a:moveTo>
                  <a:pt x="106679" y="158495"/>
                </a:moveTo>
                <a:lnTo>
                  <a:pt x="101636" y="89901"/>
                </a:lnTo>
                <a:lnTo>
                  <a:pt x="85343" y="80771"/>
                </a:lnTo>
                <a:lnTo>
                  <a:pt x="85343" y="126796"/>
                </a:lnTo>
                <a:lnTo>
                  <a:pt x="106679" y="158495"/>
                </a:lnTo>
                <a:close/>
              </a:path>
              <a:path w="2966084" h="1679575">
                <a:moveTo>
                  <a:pt x="99109" y="55535"/>
                </a:moveTo>
                <a:lnTo>
                  <a:pt x="99059" y="54863"/>
                </a:lnTo>
                <a:lnTo>
                  <a:pt x="99059" y="55625"/>
                </a:lnTo>
                <a:close/>
              </a:path>
              <a:path w="2966084" h="1679575">
                <a:moveTo>
                  <a:pt x="2965703" y="1630679"/>
                </a:moveTo>
                <a:lnTo>
                  <a:pt x="129295" y="39746"/>
                </a:lnTo>
                <a:lnTo>
                  <a:pt x="99631" y="54578"/>
                </a:lnTo>
                <a:lnTo>
                  <a:pt x="99109" y="55535"/>
                </a:lnTo>
                <a:lnTo>
                  <a:pt x="101636" y="89901"/>
                </a:lnTo>
                <a:lnTo>
                  <a:pt x="2938271" y="1679447"/>
                </a:lnTo>
                <a:lnTo>
                  <a:pt x="2965703" y="1630679"/>
                </a:lnTo>
                <a:close/>
              </a:path>
              <a:path w="2966084" h="1679575">
                <a:moveTo>
                  <a:pt x="129295" y="39746"/>
                </a:moveTo>
                <a:lnTo>
                  <a:pt x="112775" y="30479"/>
                </a:lnTo>
                <a:lnTo>
                  <a:pt x="99631" y="54578"/>
                </a:lnTo>
                <a:lnTo>
                  <a:pt x="129295" y="39746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7687954" y="4176266"/>
            <a:ext cx="1751330" cy="1847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79705" marR="173355" indent="-635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N° 1 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PUNTO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DI  </a:t>
            </a:r>
            <a:r>
              <a:rPr dirty="0" sz="2000" spc="-40" b="1">
                <a:solidFill>
                  <a:srgbClr val="FFFF00"/>
                </a:solidFill>
                <a:latin typeface="Arial"/>
                <a:cs typeface="Arial"/>
              </a:rPr>
              <a:t>ATTACCO 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dirty="0" sz="2000" spc="-1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ACCIAIO  </a:t>
            </a:r>
            <a:r>
              <a:rPr dirty="0" sz="2000" b="1" u="heavy">
                <a:solidFill>
                  <a:srgbClr val="FF0000"/>
                </a:solidFill>
                <a:latin typeface="Arial"/>
                <a:cs typeface="Arial"/>
              </a:rPr>
              <a:t>SOLO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spc="5" b="1" u="heavy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2000" spc="-10" b="1" u="heavy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000" spc="5" b="1" u="heavy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000" spc="-5" b="1" u="heavy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000" spc="-5" b="1" u="heavy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dirty="0" sz="2000" spc="-10" b="1" u="heavy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000" b="1" u="heavy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000" spc="5" b="1" u="heavy">
                <a:solidFill>
                  <a:srgbClr val="FF0000"/>
                </a:solidFill>
                <a:latin typeface="Arial"/>
                <a:cs typeface="Arial"/>
              </a:rPr>
              <a:t>NA</a:t>
            </a:r>
            <a:r>
              <a:rPr dirty="0" sz="2000" spc="-5" b="1" u="heavy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000" b="1" u="heavy">
                <a:solidFill>
                  <a:srgbClr val="FF0000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87</a:t>
            </a:fld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09220" rIns="0" bIns="0" rtlCol="0" vert="horz">
            <a:spAutoFit/>
          </a:bodyPr>
          <a:lstStyle/>
          <a:p>
            <a:pPr marL="39370">
              <a:lnSpc>
                <a:spcPts val="4315"/>
              </a:lnSpc>
            </a:pPr>
            <a:r>
              <a:rPr dirty="0" sz="3600" spc="-5">
                <a:latin typeface="Tahoma"/>
                <a:cs typeface="Tahoma"/>
              </a:rPr>
              <a:t>TRIANGOLO </a:t>
            </a:r>
            <a:r>
              <a:rPr dirty="0" sz="3600" spc="-5">
                <a:latin typeface="Tahoma"/>
                <a:cs typeface="Tahoma"/>
              </a:rPr>
              <a:t>DI</a:t>
            </a:r>
            <a:r>
              <a:rPr dirty="0" sz="3600" spc="-50">
                <a:latin typeface="Tahoma"/>
                <a:cs typeface="Tahoma"/>
              </a:rPr>
              <a:t> </a:t>
            </a:r>
            <a:r>
              <a:rPr dirty="0" sz="3600" spc="-5">
                <a:latin typeface="Tahoma"/>
                <a:cs typeface="Tahoma"/>
              </a:rPr>
              <a:t>EVACUAZIONE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6070" y="1644395"/>
            <a:ext cx="3810000" cy="55625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307211" y="2846830"/>
            <a:ext cx="2564765" cy="1101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39370">
              <a:lnSpc>
                <a:spcPct val="150000"/>
              </a:lnSpc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MAX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UTILIZZO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≤</a:t>
            </a:r>
            <a:r>
              <a:rPr dirty="0" sz="24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2kN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87</a:t>
            </a:fld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5899" rIns="0" bIns="0" rtlCol="0" vert="horz">
            <a:spAutoFit/>
          </a:bodyPr>
          <a:lstStyle/>
          <a:p>
            <a:pPr marL="1211580">
              <a:lnSpc>
                <a:spcPct val="100000"/>
              </a:lnSpc>
            </a:pPr>
            <a:r>
              <a:rPr dirty="0" sz="4000" spc="-10" b="0">
                <a:solidFill>
                  <a:srgbClr val="FF0000"/>
                </a:solidFill>
                <a:latin typeface="Arial"/>
                <a:cs typeface="Arial"/>
              </a:rPr>
              <a:t>Triangolo </a:t>
            </a:r>
            <a:r>
              <a:rPr dirty="0" sz="4000" spc="-5" b="0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dirty="0" sz="4000" spc="-10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5" b="0">
                <a:solidFill>
                  <a:srgbClr val="FF0000"/>
                </a:solidFill>
                <a:latin typeface="Arial"/>
                <a:cs typeface="Arial"/>
              </a:rPr>
              <a:t>evacuazione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39300" y="1402079"/>
            <a:ext cx="5812155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669665" algn="l"/>
              </a:tabLst>
            </a:pPr>
            <a:r>
              <a:rPr dirty="0" sz="1800" spc="-10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1800" spc="7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d'omologazione	CE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/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dirty="0" sz="1800" spc="-8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(1497-1498)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53903" y="2828544"/>
            <a:ext cx="3249167" cy="32491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345823" y="3200306"/>
            <a:ext cx="2826385" cy="741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317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 massimo</a:t>
            </a:r>
            <a:r>
              <a:rPr dirty="0" sz="1800" spc="-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d'utilizzo 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</a:t>
            </a:r>
            <a:r>
              <a:rPr dirty="0" sz="1800" spc="38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Attacchi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87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8003422" y="3287266"/>
            <a:ext cx="861694" cy="654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≤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1800" spc="-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≥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1800" spc="-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20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87555" y="2522218"/>
            <a:ext cx="67119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3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li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49200" y="2522218"/>
            <a:ext cx="391223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Unica con possibilità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1800" spc="-1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regolazione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77571" y="4686298"/>
            <a:ext cx="3931285" cy="1617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5" b="1">
                <a:solidFill>
                  <a:srgbClr val="FF00FF"/>
                </a:solidFill>
                <a:latin typeface="Tahoma"/>
                <a:cs typeface="Tahoma"/>
              </a:rPr>
              <a:t>AVVERTENZE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350">
              <a:latin typeface="Times New Roman"/>
              <a:cs typeface="Times New Roman"/>
            </a:endParaRPr>
          </a:p>
          <a:p>
            <a:pPr algn="ctr" marL="12700" marR="5080" indent="-1905">
              <a:lnSpc>
                <a:spcPct val="120000"/>
              </a:lnSpc>
            </a:pP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braca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d'evacuazione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deve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essere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ispezionata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minuziosamente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dopo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ogni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utilizzo.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46593" y="2330194"/>
            <a:ext cx="1663064" cy="19392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Carico</a:t>
            </a:r>
            <a:r>
              <a:rPr dirty="0" sz="1800" spc="-5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massimo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d'utilizzo</a:t>
            </a:r>
            <a:endParaRPr sz="18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Symbol"/>
                <a:cs typeface="Symbol"/>
              </a:rPr>
              <a:t>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1800" spc="-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2135"/>
              </a:lnSpc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Carico di</a:t>
            </a:r>
            <a:r>
              <a:rPr dirty="0" sz="1800" spc="-4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rottura</a:t>
            </a:r>
            <a:endParaRPr sz="1800">
              <a:latin typeface="Arial"/>
              <a:cs typeface="Arial"/>
            </a:endParaRPr>
          </a:p>
          <a:p>
            <a:pPr algn="ctr" marL="1270">
              <a:lnSpc>
                <a:spcPts val="4295"/>
              </a:lnSpc>
            </a:pPr>
            <a:r>
              <a:rPr dirty="0" sz="3600" spc="-5" b="1">
                <a:solidFill>
                  <a:srgbClr val="FF32CC"/>
                </a:solidFill>
                <a:latin typeface="Arial"/>
                <a:cs typeface="Arial"/>
              </a:rPr>
              <a:t>3</a:t>
            </a:r>
            <a:r>
              <a:rPr dirty="0" sz="3600" spc="-680" b="1">
                <a:solidFill>
                  <a:srgbClr val="FF32CC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Attacchi</a:t>
            </a:r>
            <a:endParaRPr sz="1800">
              <a:latin typeface="Arial"/>
              <a:cs typeface="Arial"/>
            </a:endParaRPr>
          </a:p>
          <a:p>
            <a:pPr marL="631190" indent="-234950">
              <a:lnSpc>
                <a:spcPct val="100000"/>
              </a:lnSpc>
              <a:spcBef>
                <a:spcPts val="45"/>
              </a:spcBef>
              <a:buChar char="□"/>
              <a:tabLst>
                <a:tab pos="631825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1800" spc="-9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20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8307" rIns="0" bIns="0" rtlCol="0" vert="horz">
            <a:spAutoFit/>
          </a:bodyPr>
          <a:lstStyle/>
          <a:p>
            <a:pPr marL="1511935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</a:rPr>
              <a:t>TRIANGOLO DI</a:t>
            </a:r>
            <a:r>
              <a:rPr dirty="0" sz="2400" spc="-75">
                <a:solidFill>
                  <a:srgbClr val="FFFF00"/>
                </a:solidFill>
              </a:rPr>
              <a:t> </a:t>
            </a:r>
            <a:r>
              <a:rPr dirty="0" sz="2400" spc="-5">
                <a:solidFill>
                  <a:srgbClr val="FFFF00"/>
                </a:solidFill>
              </a:rPr>
              <a:t>EVACUAZIONE</a:t>
            </a:r>
            <a:endParaRPr sz="2400"/>
          </a:p>
        </p:txBody>
      </p:sp>
      <p:sp>
        <p:nvSpPr>
          <p:cNvPr id="19" name="object 19"/>
          <p:cNvSpPr/>
          <p:nvPr/>
        </p:nvSpPr>
        <p:spPr>
          <a:xfrm>
            <a:off x="3503553" y="1400555"/>
            <a:ext cx="6310884" cy="4730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931029" y="2049779"/>
            <a:ext cx="792480" cy="864235"/>
          </a:xfrm>
          <a:custGeom>
            <a:avLst/>
            <a:gdLst/>
            <a:ahLst/>
            <a:cxnLst/>
            <a:rect l="l" t="t" r="r" b="b"/>
            <a:pathLst>
              <a:path w="792479" h="864235">
                <a:moveTo>
                  <a:pt x="115823" y="737425"/>
                </a:moveTo>
                <a:lnTo>
                  <a:pt x="115823" y="126491"/>
                </a:lnTo>
                <a:lnTo>
                  <a:pt x="86854" y="161730"/>
                </a:lnTo>
                <a:lnTo>
                  <a:pt x="61537" y="200281"/>
                </a:lnTo>
                <a:lnTo>
                  <a:pt x="40166" y="241818"/>
                </a:lnTo>
                <a:lnTo>
                  <a:pt x="23033" y="286014"/>
                </a:lnTo>
                <a:lnTo>
                  <a:pt x="10432" y="332543"/>
                </a:lnTo>
                <a:lnTo>
                  <a:pt x="2657" y="381077"/>
                </a:lnTo>
                <a:lnTo>
                  <a:pt x="0" y="431291"/>
                </a:lnTo>
                <a:lnTo>
                  <a:pt x="2657" y="481810"/>
                </a:lnTo>
                <a:lnTo>
                  <a:pt x="10432" y="530605"/>
                </a:lnTo>
                <a:lnTo>
                  <a:pt x="23033" y="577354"/>
                </a:lnTo>
                <a:lnTo>
                  <a:pt x="40166" y="621734"/>
                </a:lnTo>
                <a:lnTo>
                  <a:pt x="61537" y="663421"/>
                </a:lnTo>
                <a:lnTo>
                  <a:pt x="86854" y="702093"/>
                </a:lnTo>
                <a:lnTo>
                  <a:pt x="115823" y="737425"/>
                </a:lnTo>
                <a:close/>
              </a:path>
              <a:path w="792479" h="864235">
                <a:moveTo>
                  <a:pt x="792479" y="431291"/>
                </a:moveTo>
                <a:lnTo>
                  <a:pt x="789801" y="381077"/>
                </a:lnTo>
                <a:lnTo>
                  <a:pt x="781967" y="332543"/>
                </a:lnTo>
                <a:lnTo>
                  <a:pt x="769281" y="286014"/>
                </a:lnTo>
                <a:lnTo>
                  <a:pt x="752047" y="241818"/>
                </a:lnTo>
                <a:lnTo>
                  <a:pt x="730567" y="200281"/>
                </a:lnTo>
                <a:lnTo>
                  <a:pt x="705145" y="161730"/>
                </a:lnTo>
                <a:lnTo>
                  <a:pt x="676084" y="126491"/>
                </a:lnTo>
                <a:lnTo>
                  <a:pt x="643687" y="94892"/>
                </a:lnTo>
                <a:lnTo>
                  <a:pt x="608258" y="67258"/>
                </a:lnTo>
                <a:lnTo>
                  <a:pt x="570100" y="43916"/>
                </a:lnTo>
                <a:lnTo>
                  <a:pt x="529516" y="25192"/>
                </a:lnTo>
                <a:lnTo>
                  <a:pt x="486809" y="11414"/>
                </a:lnTo>
                <a:lnTo>
                  <a:pt x="442282" y="2908"/>
                </a:lnTo>
                <a:lnTo>
                  <a:pt x="396239" y="0"/>
                </a:lnTo>
                <a:lnTo>
                  <a:pt x="349915" y="2908"/>
                </a:lnTo>
                <a:lnTo>
                  <a:pt x="349915" y="861199"/>
                </a:lnTo>
                <a:lnTo>
                  <a:pt x="396239" y="864107"/>
                </a:lnTo>
                <a:lnTo>
                  <a:pt x="442282" y="861199"/>
                </a:lnTo>
                <a:lnTo>
                  <a:pt x="486809" y="852689"/>
                </a:lnTo>
                <a:lnTo>
                  <a:pt x="529516" y="838900"/>
                </a:lnTo>
                <a:lnTo>
                  <a:pt x="570100" y="820156"/>
                </a:lnTo>
                <a:lnTo>
                  <a:pt x="608258" y="796780"/>
                </a:lnTo>
                <a:lnTo>
                  <a:pt x="643687" y="769095"/>
                </a:lnTo>
                <a:lnTo>
                  <a:pt x="676084" y="737425"/>
                </a:lnTo>
                <a:lnTo>
                  <a:pt x="705145" y="702093"/>
                </a:lnTo>
                <a:lnTo>
                  <a:pt x="730567" y="663421"/>
                </a:lnTo>
                <a:lnTo>
                  <a:pt x="752047" y="621734"/>
                </a:lnTo>
                <a:lnTo>
                  <a:pt x="769281" y="577354"/>
                </a:lnTo>
                <a:lnTo>
                  <a:pt x="781967" y="530605"/>
                </a:lnTo>
                <a:lnTo>
                  <a:pt x="789801" y="481810"/>
                </a:lnTo>
                <a:lnTo>
                  <a:pt x="792479" y="43129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80"/>
              </a:lnSpc>
            </a:pPr>
            <a:fld id="{81D60167-4931-47E6-BA6A-407CBD079E47}" type="slidenum">
              <a:rPr dirty="0" spc="-5"/>
              <a:t>90</a:t>
            </a:fld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4855" rIns="0" bIns="0" rtlCol="0" vert="horz">
            <a:spAutoFit/>
          </a:bodyPr>
          <a:lstStyle/>
          <a:p>
            <a:pPr marL="94615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ASSICURATORE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–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DISCENSORE</a:t>
            </a:r>
            <a:r>
              <a:rPr dirty="0" sz="2800" spc="-1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“GRI-GRI”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59871" y="1415796"/>
            <a:ext cx="4869179" cy="5410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80"/>
              </a:lnSpc>
            </a:pPr>
            <a:fld id="{81D60167-4931-47E6-BA6A-407CBD079E47}" type="slidenum">
              <a:rPr dirty="0" spc="-5"/>
              <a:t>90</a:t>
            </a:fld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268612" y="342391"/>
            <a:ext cx="615251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ct val="100000"/>
              </a:lnSpc>
            </a:pPr>
            <a:r>
              <a:rPr dirty="0" sz="4000" spc="-10" b="0">
                <a:solidFill>
                  <a:srgbClr val="FF0000"/>
                </a:solidFill>
                <a:latin typeface="Arial"/>
                <a:cs typeface="Arial"/>
              </a:rPr>
              <a:t>GRI-GRI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4000" spc="-5" b="0">
                <a:solidFill>
                  <a:srgbClr val="FF0000"/>
                </a:solidFill>
                <a:latin typeface="Arial"/>
                <a:cs typeface="Arial"/>
              </a:rPr>
              <a:t>Assicuratore</a:t>
            </a:r>
            <a:r>
              <a:rPr dirty="0" sz="4000" spc="-35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4000" spc="-5" b="0">
                <a:solidFill>
                  <a:srgbClr val="FF0000"/>
                </a:solidFill>
                <a:latin typeface="Arial"/>
                <a:cs typeface="Arial"/>
              </a:rPr>
              <a:t>autobloccante</a:t>
            </a:r>
            <a:endParaRPr sz="4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43463" y="2766060"/>
            <a:ext cx="2508504" cy="31440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809632" y="1568195"/>
            <a:ext cx="5992495" cy="5066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FF0000"/>
                </a:solidFill>
                <a:latin typeface="Arial"/>
                <a:cs typeface="Arial"/>
              </a:rPr>
              <a:t>Normativa d'omologazione CE</a:t>
            </a:r>
            <a:r>
              <a:rPr dirty="0" sz="2400" spc="-229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"/>
                <a:cs typeface="Arial"/>
              </a:rPr>
              <a:t>(0197)</a:t>
            </a:r>
            <a:endParaRPr sz="2400">
              <a:latin typeface="Arial"/>
              <a:cs typeface="Arial"/>
            </a:endParaRPr>
          </a:p>
          <a:p>
            <a:pPr marL="1763395">
              <a:lnSpc>
                <a:spcPct val="100000"/>
              </a:lnSpc>
              <a:spcBef>
                <a:spcPts val="1210"/>
              </a:spcBef>
            </a:pPr>
            <a:r>
              <a:rPr dirty="0" sz="2400" spc="-5" b="1">
                <a:solidFill>
                  <a:srgbClr val="D60093"/>
                </a:solidFill>
                <a:latin typeface="Arial"/>
                <a:cs typeface="Arial"/>
              </a:rPr>
              <a:t>Caratteristiche:</a:t>
            </a:r>
            <a:endParaRPr sz="2400">
              <a:latin typeface="Arial"/>
              <a:cs typeface="Arial"/>
            </a:endParaRPr>
          </a:p>
          <a:p>
            <a:pPr marL="1763395">
              <a:lnSpc>
                <a:spcPct val="100000"/>
              </a:lnSpc>
              <a:spcBef>
                <a:spcPts val="1200"/>
              </a:spcBef>
              <a:tabLst>
                <a:tab pos="2802890" algn="l"/>
              </a:tabLst>
            </a:pP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Gri</a:t>
            </a:r>
            <a:r>
              <a:rPr dirty="0" sz="2000" spc="-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gri	marca</a:t>
            </a:r>
            <a:r>
              <a:rPr dirty="0" sz="2000" spc="-10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PETZL</a:t>
            </a:r>
            <a:endParaRPr sz="2000">
              <a:latin typeface="Arial"/>
              <a:cs typeface="Arial"/>
            </a:endParaRPr>
          </a:p>
          <a:p>
            <a:pPr marL="1763395">
              <a:lnSpc>
                <a:spcPct val="100000"/>
              </a:lnSpc>
              <a:spcBef>
                <a:spcPts val="1085"/>
              </a:spcBef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 Foro KN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≥</a:t>
            </a:r>
            <a:r>
              <a:rPr dirty="0" sz="1800" spc="-13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  <a:p>
            <a:pPr marL="1763395" marR="5080">
              <a:lnSpc>
                <a:spcPct val="100000"/>
              </a:lnSpc>
              <a:spcBef>
                <a:spcPts val="1080"/>
              </a:spcBef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Si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utilizza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unicamente con corde intere 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10 e </a:t>
            </a:r>
            <a:r>
              <a:rPr dirty="0" sz="1800" spc="-55" b="1">
                <a:solidFill>
                  <a:srgbClr val="FFFF00"/>
                </a:solidFill>
                <a:latin typeface="Arial"/>
                <a:cs typeface="Arial"/>
              </a:rPr>
              <a:t>11</a:t>
            </a:r>
            <a:r>
              <a:rPr dirty="0" sz="1800" spc="-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mm.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122930">
              <a:lnSpc>
                <a:spcPct val="100000"/>
              </a:lnSpc>
              <a:spcBef>
                <a:spcPts val="1205"/>
              </a:spcBef>
            </a:pPr>
            <a:r>
              <a:rPr dirty="0" sz="1800" spc="-5" b="1">
                <a:solidFill>
                  <a:srgbClr val="FF0000"/>
                </a:solidFill>
                <a:latin typeface="Tahoma"/>
                <a:cs typeface="Tahoma"/>
              </a:rPr>
              <a:t>Funzionamento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763395" marR="2794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Bloccaggio, sbloccaggio, frenata:  Quando è sottoposto ad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una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brusca e  forte tensione, l’apparecchio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svolge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il 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suo compito bloccando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corda.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Lo 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sbloccaggio si effettua con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maniglia  snodata.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91162" y="6155435"/>
            <a:ext cx="928116" cy="6263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970153" y="6371844"/>
            <a:ext cx="937260" cy="431800"/>
          </a:xfrm>
          <a:custGeom>
            <a:avLst/>
            <a:gdLst/>
            <a:ahLst/>
            <a:cxnLst/>
            <a:rect l="l" t="t" r="r" b="b"/>
            <a:pathLst>
              <a:path w="937260" h="431800">
                <a:moveTo>
                  <a:pt x="937259" y="431291"/>
                </a:moveTo>
                <a:lnTo>
                  <a:pt x="937259" y="0"/>
                </a:lnTo>
                <a:lnTo>
                  <a:pt x="0" y="0"/>
                </a:lnTo>
                <a:lnTo>
                  <a:pt x="0" y="431291"/>
                </a:lnTo>
                <a:lnTo>
                  <a:pt x="306323" y="431291"/>
                </a:lnTo>
                <a:lnTo>
                  <a:pt x="306323" y="214883"/>
                </a:lnTo>
                <a:lnTo>
                  <a:pt x="312151" y="171696"/>
                </a:lnTo>
                <a:lnTo>
                  <a:pt x="328563" y="133039"/>
                </a:lnTo>
                <a:lnTo>
                  <a:pt x="353948" y="100393"/>
                </a:lnTo>
                <a:lnTo>
                  <a:pt x="386700" y="75240"/>
                </a:lnTo>
                <a:lnTo>
                  <a:pt x="425210" y="59062"/>
                </a:lnTo>
                <a:lnTo>
                  <a:pt x="467867" y="53339"/>
                </a:lnTo>
                <a:lnTo>
                  <a:pt x="511167" y="59062"/>
                </a:lnTo>
                <a:lnTo>
                  <a:pt x="550107" y="75240"/>
                </a:lnTo>
                <a:lnTo>
                  <a:pt x="583120" y="100393"/>
                </a:lnTo>
                <a:lnTo>
                  <a:pt x="608640" y="133039"/>
                </a:lnTo>
                <a:lnTo>
                  <a:pt x="625101" y="171696"/>
                </a:lnTo>
                <a:lnTo>
                  <a:pt x="630935" y="214883"/>
                </a:lnTo>
                <a:lnTo>
                  <a:pt x="630935" y="431291"/>
                </a:lnTo>
                <a:lnTo>
                  <a:pt x="937259" y="431291"/>
                </a:lnTo>
                <a:close/>
              </a:path>
              <a:path w="937260" h="431800">
                <a:moveTo>
                  <a:pt x="630935" y="431291"/>
                </a:moveTo>
                <a:lnTo>
                  <a:pt x="630935" y="214883"/>
                </a:lnTo>
                <a:lnTo>
                  <a:pt x="625101" y="258071"/>
                </a:lnTo>
                <a:lnTo>
                  <a:pt x="608640" y="296728"/>
                </a:lnTo>
                <a:lnTo>
                  <a:pt x="583120" y="329374"/>
                </a:lnTo>
                <a:lnTo>
                  <a:pt x="550107" y="354527"/>
                </a:lnTo>
                <a:lnTo>
                  <a:pt x="511167" y="370705"/>
                </a:lnTo>
                <a:lnTo>
                  <a:pt x="467867" y="376427"/>
                </a:lnTo>
                <a:lnTo>
                  <a:pt x="425210" y="370705"/>
                </a:lnTo>
                <a:lnTo>
                  <a:pt x="386700" y="354527"/>
                </a:lnTo>
                <a:lnTo>
                  <a:pt x="353948" y="329374"/>
                </a:lnTo>
                <a:lnTo>
                  <a:pt x="328563" y="296728"/>
                </a:lnTo>
                <a:lnTo>
                  <a:pt x="312151" y="258071"/>
                </a:lnTo>
                <a:lnTo>
                  <a:pt x="306323" y="214883"/>
                </a:lnTo>
                <a:lnTo>
                  <a:pt x="306323" y="431291"/>
                </a:lnTo>
                <a:lnTo>
                  <a:pt x="630935" y="4312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76477" y="6425183"/>
            <a:ext cx="325120" cy="323215"/>
          </a:xfrm>
          <a:custGeom>
            <a:avLst/>
            <a:gdLst/>
            <a:ahLst/>
            <a:cxnLst/>
            <a:rect l="l" t="t" r="r" b="b"/>
            <a:pathLst>
              <a:path w="325120" h="323215">
                <a:moveTo>
                  <a:pt x="324611" y="161543"/>
                </a:moveTo>
                <a:lnTo>
                  <a:pt x="318777" y="118356"/>
                </a:lnTo>
                <a:lnTo>
                  <a:pt x="302316" y="79699"/>
                </a:lnTo>
                <a:lnTo>
                  <a:pt x="276796" y="47053"/>
                </a:lnTo>
                <a:lnTo>
                  <a:pt x="243783" y="21900"/>
                </a:lnTo>
                <a:lnTo>
                  <a:pt x="204843" y="5722"/>
                </a:lnTo>
                <a:lnTo>
                  <a:pt x="161543" y="0"/>
                </a:lnTo>
                <a:lnTo>
                  <a:pt x="118886" y="5722"/>
                </a:lnTo>
                <a:lnTo>
                  <a:pt x="80376" y="21900"/>
                </a:lnTo>
                <a:lnTo>
                  <a:pt x="47624" y="47053"/>
                </a:lnTo>
                <a:lnTo>
                  <a:pt x="22239" y="79699"/>
                </a:lnTo>
                <a:lnTo>
                  <a:pt x="5827" y="118356"/>
                </a:lnTo>
                <a:lnTo>
                  <a:pt x="0" y="161543"/>
                </a:lnTo>
                <a:lnTo>
                  <a:pt x="5827" y="204731"/>
                </a:lnTo>
                <a:lnTo>
                  <a:pt x="22239" y="243388"/>
                </a:lnTo>
                <a:lnTo>
                  <a:pt x="47624" y="276034"/>
                </a:lnTo>
                <a:lnTo>
                  <a:pt x="80376" y="301187"/>
                </a:lnTo>
                <a:lnTo>
                  <a:pt x="102107" y="310317"/>
                </a:lnTo>
                <a:lnTo>
                  <a:pt x="102107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8027"/>
                </a:lnTo>
                <a:lnTo>
                  <a:pt x="140017" y="18859"/>
                </a:lnTo>
                <a:lnTo>
                  <a:pt x="149709" y="12834"/>
                </a:lnTo>
                <a:lnTo>
                  <a:pt x="161543" y="10667"/>
                </a:lnTo>
                <a:lnTo>
                  <a:pt x="173378" y="12834"/>
                </a:lnTo>
                <a:lnTo>
                  <a:pt x="183070" y="18859"/>
                </a:lnTo>
                <a:lnTo>
                  <a:pt x="189618" y="28027"/>
                </a:lnTo>
                <a:lnTo>
                  <a:pt x="192023" y="39623"/>
                </a:lnTo>
                <a:lnTo>
                  <a:pt x="192023" y="263651"/>
                </a:lnTo>
                <a:lnTo>
                  <a:pt x="222503" y="263651"/>
                </a:lnTo>
                <a:lnTo>
                  <a:pt x="222503" y="310028"/>
                </a:lnTo>
                <a:lnTo>
                  <a:pt x="243783" y="301187"/>
                </a:lnTo>
                <a:lnTo>
                  <a:pt x="276796" y="276034"/>
                </a:lnTo>
                <a:lnTo>
                  <a:pt x="302316" y="243388"/>
                </a:lnTo>
                <a:lnTo>
                  <a:pt x="318777" y="204731"/>
                </a:lnTo>
                <a:lnTo>
                  <a:pt x="324611" y="161543"/>
                </a:lnTo>
                <a:close/>
              </a:path>
              <a:path w="325120" h="323215">
                <a:moveTo>
                  <a:pt x="131063" y="263651"/>
                </a:moveTo>
                <a:lnTo>
                  <a:pt x="131063" y="121919"/>
                </a:lnTo>
                <a:lnTo>
                  <a:pt x="102107" y="121919"/>
                </a:lnTo>
                <a:lnTo>
                  <a:pt x="102107" y="263651"/>
                </a:lnTo>
                <a:lnTo>
                  <a:pt x="131063" y="263651"/>
                </a:lnTo>
                <a:close/>
              </a:path>
              <a:path w="325120" h="323215">
                <a:moveTo>
                  <a:pt x="222503" y="310028"/>
                </a:moveTo>
                <a:lnTo>
                  <a:pt x="222503" y="283463"/>
                </a:lnTo>
                <a:lnTo>
                  <a:pt x="102107" y="283463"/>
                </a:lnTo>
                <a:lnTo>
                  <a:pt x="102107" y="310317"/>
                </a:lnTo>
                <a:lnTo>
                  <a:pt x="118886" y="317365"/>
                </a:lnTo>
                <a:lnTo>
                  <a:pt x="161543" y="323087"/>
                </a:lnTo>
                <a:lnTo>
                  <a:pt x="204843" y="317365"/>
                </a:lnTo>
                <a:lnTo>
                  <a:pt x="222503" y="310028"/>
                </a:lnTo>
                <a:close/>
              </a:path>
              <a:path w="325120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78586" y="6435851"/>
            <a:ext cx="120650" cy="273050"/>
          </a:xfrm>
          <a:custGeom>
            <a:avLst/>
            <a:gdLst/>
            <a:ahLst/>
            <a:cxnLst/>
            <a:rect l="l" t="t" r="r" b="b"/>
            <a:pathLst>
              <a:path w="120650" h="273050">
                <a:moveTo>
                  <a:pt x="89915" y="28955"/>
                </a:moveTo>
                <a:lnTo>
                  <a:pt x="87510" y="17359"/>
                </a:lnTo>
                <a:lnTo>
                  <a:pt x="80962" y="8191"/>
                </a:lnTo>
                <a:lnTo>
                  <a:pt x="71270" y="2166"/>
                </a:lnTo>
                <a:lnTo>
                  <a:pt x="59435" y="0"/>
                </a:lnTo>
                <a:lnTo>
                  <a:pt x="47601" y="2166"/>
                </a:lnTo>
                <a:lnTo>
                  <a:pt x="37909" y="8191"/>
                </a:lnTo>
                <a:lnTo>
                  <a:pt x="31361" y="17359"/>
                </a:lnTo>
                <a:lnTo>
                  <a:pt x="28955" y="28955"/>
                </a:lnTo>
                <a:lnTo>
                  <a:pt x="31361" y="40790"/>
                </a:lnTo>
                <a:lnTo>
                  <a:pt x="37909" y="50482"/>
                </a:lnTo>
                <a:lnTo>
                  <a:pt x="47601" y="57030"/>
                </a:lnTo>
                <a:lnTo>
                  <a:pt x="59435" y="59435"/>
                </a:lnTo>
                <a:lnTo>
                  <a:pt x="71270" y="57030"/>
                </a:lnTo>
                <a:lnTo>
                  <a:pt x="80962" y="50482"/>
                </a:lnTo>
                <a:lnTo>
                  <a:pt x="87510" y="40790"/>
                </a:lnTo>
                <a:lnTo>
                  <a:pt x="89915" y="28955"/>
                </a:lnTo>
                <a:close/>
              </a:path>
              <a:path w="120650" h="273050">
                <a:moveTo>
                  <a:pt x="120395" y="272795"/>
                </a:moveTo>
                <a:lnTo>
                  <a:pt x="120395" y="252983"/>
                </a:lnTo>
                <a:lnTo>
                  <a:pt x="89915" y="252983"/>
                </a:lnTo>
                <a:lnTo>
                  <a:pt x="89915" y="89915"/>
                </a:lnTo>
                <a:lnTo>
                  <a:pt x="0" y="89915"/>
                </a:lnTo>
                <a:lnTo>
                  <a:pt x="0" y="111251"/>
                </a:lnTo>
                <a:lnTo>
                  <a:pt x="28955" y="111251"/>
                </a:lnTo>
                <a:lnTo>
                  <a:pt x="28955" y="272795"/>
                </a:lnTo>
                <a:lnTo>
                  <a:pt x="120395" y="272795"/>
                </a:lnTo>
                <a:close/>
              </a:path>
              <a:path w="120650" h="273050">
                <a:moveTo>
                  <a:pt x="28955" y="272795"/>
                </a:moveTo>
                <a:lnTo>
                  <a:pt x="28955" y="252983"/>
                </a:lnTo>
                <a:lnTo>
                  <a:pt x="0" y="252983"/>
                </a:lnTo>
                <a:lnTo>
                  <a:pt x="0" y="272795"/>
                </a:lnTo>
                <a:lnTo>
                  <a:pt x="28955" y="27279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70153" y="6371844"/>
            <a:ext cx="937260" cy="431800"/>
          </a:xfrm>
          <a:custGeom>
            <a:avLst/>
            <a:gdLst/>
            <a:ahLst/>
            <a:cxnLst/>
            <a:rect l="l" t="t" r="r" b="b"/>
            <a:pathLst>
              <a:path w="937260" h="431800">
                <a:moveTo>
                  <a:pt x="937259" y="431291"/>
                </a:moveTo>
                <a:lnTo>
                  <a:pt x="937259" y="0"/>
                </a:lnTo>
                <a:lnTo>
                  <a:pt x="0" y="0"/>
                </a:lnTo>
                <a:lnTo>
                  <a:pt x="0" y="431291"/>
                </a:lnTo>
                <a:lnTo>
                  <a:pt x="306323" y="431291"/>
                </a:lnTo>
                <a:lnTo>
                  <a:pt x="306323" y="214883"/>
                </a:lnTo>
                <a:lnTo>
                  <a:pt x="312151" y="171696"/>
                </a:lnTo>
                <a:lnTo>
                  <a:pt x="328563" y="133039"/>
                </a:lnTo>
                <a:lnTo>
                  <a:pt x="353948" y="100393"/>
                </a:lnTo>
                <a:lnTo>
                  <a:pt x="386700" y="75240"/>
                </a:lnTo>
                <a:lnTo>
                  <a:pt x="425210" y="59062"/>
                </a:lnTo>
                <a:lnTo>
                  <a:pt x="467867" y="53339"/>
                </a:lnTo>
                <a:lnTo>
                  <a:pt x="511167" y="59062"/>
                </a:lnTo>
                <a:lnTo>
                  <a:pt x="550107" y="75240"/>
                </a:lnTo>
                <a:lnTo>
                  <a:pt x="583120" y="100393"/>
                </a:lnTo>
                <a:lnTo>
                  <a:pt x="608640" y="133039"/>
                </a:lnTo>
                <a:lnTo>
                  <a:pt x="625101" y="171696"/>
                </a:lnTo>
                <a:lnTo>
                  <a:pt x="630935" y="214883"/>
                </a:lnTo>
                <a:lnTo>
                  <a:pt x="630935" y="431291"/>
                </a:lnTo>
                <a:lnTo>
                  <a:pt x="937259" y="431291"/>
                </a:lnTo>
                <a:close/>
              </a:path>
              <a:path w="937260" h="431800">
                <a:moveTo>
                  <a:pt x="630935" y="431291"/>
                </a:moveTo>
                <a:lnTo>
                  <a:pt x="630935" y="214883"/>
                </a:lnTo>
                <a:lnTo>
                  <a:pt x="625101" y="258071"/>
                </a:lnTo>
                <a:lnTo>
                  <a:pt x="608640" y="296728"/>
                </a:lnTo>
                <a:lnTo>
                  <a:pt x="583120" y="329374"/>
                </a:lnTo>
                <a:lnTo>
                  <a:pt x="550107" y="354527"/>
                </a:lnTo>
                <a:lnTo>
                  <a:pt x="511167" y="370705"/>
                </a:lnTo>
                <a:lnTo>
                  <a:pt x="467867" y="376427"/>
                </a:lnTo>
                <a:lnTo>
                  <a:pt x="425210" y="370705"/>
                </a:lnTo>
                <a:lnTo>
                  <a:pt x="386700" y="354527"/>
                </a:lnTo>
                <a:lnTo>
                  <a:pt x="353948" y="329374"/>
                </a:lnTo>
                <a:lnTo>
                  <a:pt x="328563" y="296728"/>
                </a:lnTo>
                <a:lnTo>
                  <a:pt x="312151" y="258071"/>
                </a:lnTo>
                <a:lnTo>
                  <a:pt x="306323" y="214883"/>
                </a:lnTo>
                <a:lnTo>
                  <a:pt x="306323" y="431291"/>
                </a:lnTo>
                <a:lnTo>
                  <a:pt x="630935" y="4312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76477" y="6425183"/>
            <a:ext cx="325120" cy="323215"/>
          </a:xfrm>
          <a:custGeom>
            <a:avLst/>
            <a:gdLst/>
            <a:ahLst/>
            <a:cxnLst/>
            <a:rect l="l" t="t" r="r" b="b"/>
            <a:pathLst>
              <a:path w="325120" h="323215">
                <a:moveTo>
                  <a:pt x="324611" y="161543"/>
                </a:moveTo>
                <a:lnTo>
                  <a:pt x="318777" y="118356"/>
                </a:lnTo>
                <a:lnTo>
                  <a:pt x="302316" y="79699"/>
                </a:lnTo>
                <a:lnTo>
                  <a:pt x="276796" y="47053"/>
                </a:lnTo>
                <a:lnTo>
                  <a:pt x="243783" y="21900"/>
                </a:lnTo>
                <a:lnTo>
                  <a:pt x="204843" y="5722"/>
                </a:lnTo>
                <a:lnTo>
                  <a:pt x="161543" y="0"/>
                </a:lnTo>
                <a:lnTo>
                  <a:pt x="118886" y="5722"/>
                </a:lnTo>
                <a:lnTo>
                  <a:pt x="80376" y="21900"/>
                </a:lnTo>
                <a:lnTo>
                  <a:pt x="47624" y="47053"/>
                </a:lnTo>
                <a:lnTo>
                  <a:pt x="22239" y="79699"/>
                </a:lnTo>
                <a:lnTo>
                  <a:pt x="5827" y="118356"/>
                </a:lnTo>
                <a:lnTo>
                  <a:pt x="0" y="161543"/>
                </a:lnTo>
                <a:lnTo>
                  <a:pt x="5827" y="204731"/>
                </a:lnTo>
                <a:lnTo>
                  <a:pt x="22239" y="243388"/>
                </a:lnTo>
                <a:lnTo>
                  <a:pt x="47624" y="276034"/>
                </a:lnTo>
                <a:lnTo>
                  <a:pt x="80376" y="301187"/>
                </a:lnTo>
                <a:lnTo>
                  <a:pt x="102107" y="310317"/>
                </a:lnTo>
                <a:lnTo>
                  <a:pt x="102107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8027"/>
                </a:lnTo>
                <a:lnTo>
                  <a:pt x="140017" y="18859"/>
                </a:lnTo>
                <a:lnTo>
                  <a:pt x="149709" y="12834"/>
                </a:lnTo>
                <a:lnTo>
                  <a:pt x="161543" y="10667"/>
                </a:lnTo>
                <a:lnTo>
                  <a:pt x="173378" y="12834"/>
                </a:lnTo>
                <a:lnTo>
                  <a:pt x="183070" y="18859"/>
                </a:lnTo>
                <a:lnTo>
                  <a:pt x="189618" y="28027"/>
                </a:lnTo>
                <a:lnTo>
                  <a:pt x="192023" y="39623"/>
                </a:lnTo>
                <a:lnTo>
                  <a:pt x="192023" y="263651"/>
                </a:lnTo>
                <a:lnTo>
                  <a:pt x="222503" y="263651"/>
                </a:lnTo>
                <a:lnTo>
                  <a:pt x="222503" y="310028"/>
                </a:lnTo>
                <a:lnTo>
                  <a:pt x="243783" y="301187"/>
                </a:lnTo>
                <a:lnTo>
                  <a:pt x="276796" y="276034"/>
                </a:lnTo>
                <a:lnTo>
                  <a:pt x="302316" y="243388"/>
                </a:lnTo>
                <a:lnTo>
                  <a:pt x="318777" y="204731"/>
                </a:lnTo>
                <a:lnTo>
                  <a:pt x="324611" y="161543"/>
                </a:lnTo>
                <a:close/>
              </a:path>
              <a:path w="325120" h="323215">
                <a:moveTo>
                  <a:pt x="131063" y="263651"/>
                </a:moveTo>
                <a:lnTo>
                  <a:pt x="131063" y="121919"/>
                </a:lnTo>
                <a:lnTo>
                  <a:pt x="102107" y="121919"/>
                </a:lnTo>
                <a:lnTo>
                  <a:pt x="102107" y="263651"/>
                </a:lnTo>
                <a:lnTo>
                  <a:pt x="131063" y="263651"/>
                </a:lnTo>
                <a:close/>
              </a:path>
              <a:path w="325120" h="323215">
                <a:moveTo>
                  <a:pt x="222503" y="310028"/>
                </a:moveTo>
                <a:lnTo>
                  <a:pt x="222503" y="283463"/>
                </a:lnTo>
                <a:lnTo>
                  <a:pt x="102107" y="283463"/>
                </a:lnTo>
                <a:lnTo>
                  <a:pt x="102107" y="310317"/>
                </a:lnTo>
                <a:lnTo>
                  <a:pt x="118886" y="317365"/>
                </a:lnTo>
                <a:lnTo>
                  <a:pt x="161543" y="323087"/>
                </a:lnTo>
                <a:lnTo>
                  <a:pt x="204843" y="317365"/>
                </a:lnTo>
                <a:lnTo>
                  <a:pt x="222503" y="310028"/>
                </a:lnTo>
                <a:close/>
              </a:path>
              <a:path w="325120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78586" y="6435851"/>
            <a:ext cx="120650" cy="273050"/>
          </a:xfrm>
          <a:custGeom>
            <a:avLst/>
            <a:gdLst/>
            <a:ahLst/>
            <a:cxnLst/>
            <a:rect l="l" t="t" r="r" b="b"/>
            <a:pathLst>
              <a:path w="120650" h="273050">
                <a:moveTo>
                  <a:pt x="89915" y="28955"/>
                </a:moveTo>
                <a:lnTo>
                  <a:pt x="87510" y="17359"/>
                </a:lnTo>
                <a:lnTo>
                  <a:pt x="80962" y="8191"/>
                </a:lnTo>
                <a:lnTo>
                  <a:pt x="71270" y="2166"/>
                </a:lnTo>
                <a:lnTo>
                  <a:pt x="59435" y="0"/>
                </a:lnTo>
                <a:lnTo>
                  <a:pt x="47601" y="2166"/>
                </a:lnTo>
                <a:lnTo>
                  <a:pt x="37909" y="8191"/>
                </a:lnTo>
                <a:lnTo>
                  <a:pt x="31361" y="17359"/>
                </a:lnTo>
                <a:lnTo>
                  <a:pt x="28955" y="28955"/>
                </a:lnTo>
                <a:lnTo>
                  <a:pt x="31361" y="40790"/>
                </a:lnTo>
                <a:lnTo>
                  <a:pt x="37909" y="50482"/>
                </a:lnTo>
                <a:lnTo>
                  <a:pt x="47601" y="57030"/>
                </a:lnTo>
                <a:lnTo>
                  <a:pt x="59435" y="59435"/>
                </a:lnTo>
                <a:lnTo>
                  <a:pt x="71270" y="57030"/>
                </a:lnTo>
                <a:lnTo>
                  <a:pt x="80962" y="50482"/>
                </a:lnTo>
                <a:lnTo>
                  <a:pt x="87510" y="40790"/>
                </a:lnTo>
                <a:lnTo>
                  <a:pt x="89915" y="28955"/>
                </a:lnTo>
                <a:close/>
              </a:path>
              <a:path w="120650" h="273050">
                <a:moveTo>
                  <a:pt x="120395" y="272795"/>
                </a:moveTo>
                <a:lnTo>
                  <a:pt x="120395" y="252983"/>
                </a:lnTo>
                <a:lnTo>
                  <a:pt x="89915" y="252983"/>
                </a:lnTo>
                <a:lnTo>
                  <a:pt x="89915" y="89915"/>
                </a:lnTo>
                <a:lnTo>
                  <a:pt x="0" y="89915"/>
                </a:lnTo>
                <a:lnTo>
                  <a:pt x="0" y="111251"/>
                </a:lnTo>
                <a:lnTo>
                  <a:pt x="28955" y="111251"/>
                </a:lnTo>
                <a:lnTo>
                  <a:pt x="28955" y="272795"/>
                </a:lnTo>
                <a:lnTo>
                  <a:pt x="120395" y="272795"/>
                </a:lnTo>
                <a:close/>
              </a:path>
              <a:path w="120650" h="273050">
                <a:moveTo>
                  <a:pt x="28955" y="272795"/>
                </a:moveTo>
                <a:lnTo>
                  <a:pt x="28955" y="252983"/>
                </a:lnTo>
                <a:lnTo>
                  <a:pt x="0" y="252983"/>
                </a:lnTo>
                <a:lnTo>
                  <a:pt x="0" y="272795"/>
                </a:lnTo>
                <a:lnTo>
                  <a:pt x="28955" y="27279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80"/>
              </a:lnSpc>
            </a:pPr>
            <a:fld id="{81D60167-4931-47E6-BA6A-407CBD079E47}" type="slidenum">
              <a:rPr dirty="0" spc="-5"/>
              <a:t>90</a:t>
            </a:fld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680092" y="1226819"/>
            <a:ext cx="4903470" cy="822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800" spc="-15" b="1">
                <a:solidFill>
                  <a:srgbClr val="FFFF00"/>
                </a:solidFill>
                <a:latin typeface="Arial"/>
                <a:cs typeface="Arial"/>
              </a:rPr>
              <a:t>Anno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fabbricazione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evidenziato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sul GriGri  Carico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 Foro KN </a:t>
            </a:r>
            <a:r>
              <a:rPr dirty="0" sz="1800" spc="260" b="1">
                <a:solidFill>
                  <a:srgbClr val="FFFF00"/>
                </a:solidFill>
                <a:latin typeface="Arial"/>
                <a:cs typeface="Arial"/>
              </a:rPr>
              <a:t>□</a:t>
            </a:r>
            <a:r>
              <a:rPr dirty="0" sz="1800" spc="-2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22</a:t>
            </a:r>
            <a:endParaRPr sz="18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Peso Grammi</a:t>
            </a:r>
            <a:r>
              <a:rPr dirty="0" sz="1800" spc="-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220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53903" y="3087624"/>
            <a:ext cx="4032503" cy="33543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34106" y="3058668"/>
            <a:ext cx="3816096" cy="33832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1759" rIns="0" bIns="0" rtlCol="0" vert="horz">
            <a:spAutoFit/>
          </a:bodyPr>
          <a:lstStyle/>
          <a:p>
            <a:pPr marL="786765">
              <a:lnSpc>
                <a:spcPct val="100000"/>
              </a:lnSpc>
            </a:pPr>
            <a:r>
              <a:rPr dirty="0" sz="2400" spc="-5">
                <a:solidFill>
                  <a:srgbClr val="FF0000"/>
                </a:solidFill>
              </a:rPr>
              <a:t>DISCENSORE </a:t>
            </a:r>
            <a:r>
              <a:rPr dirty="0" sz="2400">
                <a:solidFill>
                  <a:srgbClr val="FF0000"/>
                </a:solidFill>
              </a:rPr>
              <a:t>E </a:t>
            </a:r>
            <a:r>
              <a:rPr dirty="0" sz="2400" spc="-5">
                <a:solidFill>
                  <a:srgbClr val="FF0000"/>
                </a:solidFill>
              </a:rPr>
              <a:t>ASSICURATORE</a:t>
            </a:r>
            <a:r>
              <a:rPr dirty="0" sz="2400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GRI-GRI</a:t>
            </a:r>
            <a:endParaRPr sz="3200"/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760">
              <a:lnSpc>
                <a:spcPts val="1280"/>
              </a:lnSpc>
            </a:pPr>
            <a:fld id="{81D60167-4931-47E6-BA6A-407CBD079E47}" type="slidenum">
              <a:rPr dirty="0" spc="-5"/>
              <a:t>90</a:t>
            </a:fld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33735" y="1652016"/>
            <a:ext cx="8316595" cy="5415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r" marR="7493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94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33735" y="1652016"/>
            <a:ext cx="8316468" cy="54147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032644" y="521715"/>
            <a:ext cx="8352790" cy="4889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DISCENSORE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ASSICURATORE</a:t>
            </a:r>
            <a:r>
              <a:rPr dirty="0" sz="32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GRI-GRI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043" rIns="0" bIns="0" rtlCol="0" vert="horz">
            <a:spAutoFit/>
          </a:bodyPr>
          <a:lstStyle/>
          <a:p>
            <a:pPr marL="98298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Inserimento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della</a:t>
            </a:r>
            <a:r>
              <a:rPr dirty="0" sz="4000" spc="1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corda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14934" y="1475232"/>
            <a:ext cx="4079747" cy="55062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369438" y="3838954"/>
            <a:ext cx="1278255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Dare</a:t>
            </a:r>
            <a:r>
              <a:rPr dirty="0" sz="1800" spc="-10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95</a:t>
            </a:fld>
          </a:p>
        </p:txBody>
      </p:sp>
      <p:sp>
        <p:nvSpPr>
          <p:cNvPr id="20" name="object 20"/>
          <p:cNvSpPr txBox="1"/>
          <p:nvPr/>
        </p:nvSpPr>
        <p:spPr>
          <a:xfrm>
            <a:off x="961021" y="5422389"/>
            <a:ext cx="8571230" cy="786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Recuperare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Discesa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operatore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32644" y="521715"/>
            <a:ext cx="8352790" cy="4889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DISCENSORE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ASSICURATORE</a:t>
            </a:r>
            <a:r>
              <a:rPr dirty="0" sz="32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GRI-GRI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43463" y="1115568"/>
            <a:ext cx="6335267" cy="56586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8177158" y="2343910"/>
            <a:ext cx="1321435" cy="2557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50000"/>
              </a:lnSpc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LA</a:t>
            </a:r>
            <a:r>
              <a:rPr dirty="0" sz="24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FUNE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SCORRE 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ts val="4785"/>
              </a:lnSpc>
            </a:pPr>
            <a:r>
              <a:rPr dirty="0" sz="4000" spc="-5" b="1">
                <a:solidFill>
                  <a:srgbClr val="FF0000"/>
                </a:solidFill>
                <a:latin typeface="Tahoma"/>
                <a:cs typeface="Tahoma"/>
              </a:rPr>
              <a:t>9</a:t>
            </a:r>
            <a:r>
              <a:rPr dirty="0" sz="40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 b="1">
                <a:solidFill>
                  <a:srgbClr val="FF0000"/>
                </a:solidFill>
                <a:latin typeface="Tahoma"/>
                <a:cs typeface="Tahoma"/>
              </a:rPr>
              <a:t>KN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95</a:t>
            </a:fld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1252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spc="-5" b="0">
                <a:solidFill>
                  <a:srgbClr val="FF0000"/>
                </a:solidFill>
                <a:latin typeface="Arial"/>
                <a:cs typeface="Arial"/>
              </a:rPr>
              <a:t>Discensore assicuratore</a:t>
            </a:r>
            <a:r>
              <a:rPr dirty="0" sz="3600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600" spc="-5" b="0">
                <a:solidFill>
                  <a:srgbClr val="FF0000"/>
                </a:solidFill>
                <a:latin typeface="Arial"/>
                <a:cs typeface="Arial"/>
              </a:rPr>
              <a:t>autofrenante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Normativa d'omologazione CE</a:t>
            </a:r>
            <a:r>
              <a:rPr dirty="0" sz="2400" spc="-229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(0197)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43463" y="1978152"/>
            <a:ext cx="1851660" cy="42138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769752" y="2039111"/>
            <a:ext cx="5440680" cy="4285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Caratteristiche: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26110" algn="l"/>
                <a:tab pos="1469390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I’D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marca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PETZL</a:t>
            </a:r>
            <a:endParaRPr sz="1800">
              <a:latin typeface="Tahoma"/>
              <a:cs typeface="Tahoma"/>
            </a:endParaRPr>
          </a:p>
          <a:p>
            <a:pPr marL="621665" marR="1109345">
              <a:lnSpc>
                <a:spcPct val="100000"/>
              </a:lnSpc>
              <a:tabLst>
                <a:tab pos="2755900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Foro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≥</a:t>
            </a:r>
            <a:r>
              <a:rPr dirty="0" sz="14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22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utilizza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unicamente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intere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10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11,5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00">
              <a:latin typeface="Times New Roman"/>
              <a:cs typeface="Times New Roman"/>
            </a:endParaRPr>
          </a:p>
          <a:p>
            <a:pPr marL="621665" marR="744220">
              <a:lnSpc>
                <a:spcPts val="1580"/>
              </a:lnSpc>
              <a:tabLst>
                <a:tab pos="2809875" algn="l"/>
              </a:tabLst>
            </a:pP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Fermacorda</a:t>
            </a:r>
            <a:r>
              <a:rPr dirty="0" sz="1600" spc="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antiterrore</a:t>
            </a:r>
            <a:r>
              <a:rPr dirty="0" sz="1600" spc="-1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evitare</a:t>
            </a:r>
            <a:r>
              <a:rPr dirty="0" sz="1600" spc="-3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l’errore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6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inserimento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r>
              <a:rPr dirty="0" sz="1600" spc="8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sull’apparecchio.</a:t>
            </a:r>
            <a:endParaRPr sz="1600">
              <a:latin typeface="Tahoma"/>
              <a:cs typeface="Tahoma"/>
            </a:endParaRPr>
          </a:p>
          <a:p>
            <a:pPr marL="621665" marR="439420">
              <a:lnSpc>
                <a:spcPts val="1540"/>
              </a:lnSpc>
              <a:spcBef>
                <a:spcPts val="370"/>
              </a:spcBef>
            </a:pP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Maniglia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antipanico,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se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l’utilizzatore </a:t>
            </a:r>
            <a:r>
              <a:rPr dirty="0" sz="1600" spc="-15">
                <a:solidFill>
                  <a:srgbClr val="FFFF00"/>
                </a:solidFill>
                <a:latin typeface="Tahoma"/>
                <a:cs typeface="Tahoma"/>
              </a:rPr>
              <a:t>tira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troppo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la 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maniglia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corda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blocca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Funzionamento:</a:t>
            </a:r>
            <a:endParaRPr sz="1800">
              <a:latin typeface="Tahoma"/>
              <a:cs typeface="Tahoma"/>
            </a:endParaRPr>
          </a:p>
          <a:p>
            <a:pPr marL="621665" marR="5080">
              <a:lnSpc>
                <a:spcPct val="80000"/>
              </a:lnSpc>
              <a:spcBef>
                <a:spcPts val="430"/>
              </a:spcBef>
              <a:tabLst>
                <a:tab pos="2137410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discesa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basta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tirare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semplicemente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maniglia,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mentre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regolazione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dello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scorrimento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effettua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stringendo</a:t>
            </a:r>
            <a:r>
              <a:rPr dirty="0" sz="1800" spc="-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il</a:t>
            </a:r>
            <a:r>
              <a:rPr dirty="0" sz="1800" spc="-4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capo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libero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più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meno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l’altra</a:t>
            </a:r>
            <a:r>
              <a:rPr dirty="0" sz="1800" spc="-4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mano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538862" y="6441947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89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1055" y="60586"/>
                </a:lnTo>
                <a:lnTo>
                  <a:pt x="549712" y="76764"/>
                </a:lnTo>
                <a:lnTo>
                  <a:pt x="582358" y="101917"/>
                </a:lnTo>
                <a:lnTo>
                  <a:pt x="607511" y="134563"/>
                </a:lnTo>
                <a:lnTo>
                  <a:pt x="623689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89" h="433070">
                <a:moveTo>
                  <a:pt x="629411" y="432815"/>
                </a:moveTo>
                <a:lnTo>
                  <a:pt x="629411" y="216407"/>
                </a:lnTo>
                <a:lnTo>
                  <a:pt x="623689" y="259595"/>
                </a:lnTo>
                <a:lnTo>
                  <a:pt x="607511" y="298252"/>
                </a:lnTo>
                <a:lnTo>
                  <a:pt x="582358" y="330898"/>
                </a:lnTo>
                <a:lnTo>
                  <a:pt x="549712" y="356051"/>
                </a:lnTo>
                <a:lnTo>
                  <a:pt x="51105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45186" y="6496811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4" h="323215">
                <a:moveTo>
                  <a:pt x="323087" y="161543"/>
                </a:moveTo>
                <a:lnTo>
                  <a:pt x="317365" y="118356"/>
                </a:lnTo>
                <a:lnTo>
                  <a:pt x="301187" y="79699"/>
                </a:lnTo>
                <a:lnTo>
                  <a:pt x="276034" y="47053"/>
                </a:lnTo>
                <a:lnTo>
                  <a:pt x="243388" y="21900"/>
                </a:lnTo>
                <a:lnTo>
                  <a:pt x="20473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927"/>
                </a:lnTo>
                <a:lnTo>
                  <a:pt x="243388" y="301187"/>
                </a:lnTo>
                <a:lnTo>
                  <a:pt x="276034" y="276034"/>
                </a:lnTo>
                <a:lnTo>
                  <a:pt x="301187" y="243388"/>
                </a:lnTo>
                <a:lnTo>
                  <a:pt x="317365" y="204731"/>
                </a:lnTo>
                <a:lnTo>
                  <a:pt x="323087" y="161543"/>
                </a:lnTo>
                <a:close/>
              </a:path>
              <a:path w="323214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4" h="323215">
                <a:moveTo>
                  <a:pt x="222503" y="309927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731" y="317365"/>
                </a:lnTo>
                <a:lnTo>
                  <a:pt x="222503" y="309927"/>
                </a:lnTo>
                <a:close/>
              </a:path>
              <a:path w="323214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945769" y="650595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19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19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19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38862" y="6441947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89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1055" y="60586"/>
                </a:lnTo>
                <a:lnTo>
                  <a:pt x="549712" y="76764"/>
                </a:lnTo>
                <a:lnTo>
                  <a:pt x="582358" y="101917"/>
                </a:lnTo>
                <a:lnTo>
                  <a:pt x="607511" y="134563"/>
                </a:lnTo>
                <a:lnTo>
                  <a:pt x="623689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89" h="433070">
                <a:moveTo>
                  <a:pt x="629411" y="432815"/>
                </a:moveTo>
                <a:lnTo>
                  <a:pt x="629411" y="216407"/>
                </a:lnTo>
                <a:lnTo>
                  <a:pt x="623689" y="259595"/>
                </a:lnTo>
                <a:lnTo>
                  <a:pt x="607511" y="298252"/>
                </a:lnTo>
                <a:lnTo>
                  <a:pt x="582358" y="330898"/>
                </a:lnTo>
                <a:lnTo>
                  <a:pt x="549712" y="356051"/>
                </a:lnTo>
                <a:lnTo>
                  <a:pt x="51105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45186" y="6496811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4" h="323215">
                <a:moveTo>
                  <a:pt x="323087" y="161543"/>
                </a:moveTo>
                <a:lnTo>
                  <a:pt x="317365" y="118356"/>
                </a:lnTo>
                <a:lnTo>
                  <a:pt x="301187" y="79699"/>
                </a:lnTo>
                <a:lnTo>
                  <a:pt x="276034" y="47053"/>
                </a:lnTo>
                <a:lnTo>
                  <a:pt x="243388" y="21900"/>
                </a:lnTo>
                <a:lnTo>
                  <a:pt x="20473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927"/>
                </a:lnTo>
                <a:lnTo>
                  <a:pt x="243388" y="301187"/>
                </a:lnTo>
                <a:lnTo>
                  <a:pt x="276034" y="276034"/>
                </a:lnTo>
                <a:lnTo>
                  <a:pt x="301187" y="243388"/>
                </a:lnTo>
                <a:lnTo>
                  <a:pt x="317365" y="204731"/>
                </a:lnTo>
                <a:lnTo>
                  <a:pt x="323087" y="161543"/>
                </a:lnTo>
                <a:close/>
              </a:path>
              <a:path w="323214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4" h="323215">
                <a:moveTo>
                  <a:pt x="222503" y="309927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731" y="317365"/>
                </a:lnTo>
                <a:lnTo>
                  <a:pt x="222503" y="309927"/>
                </a:lnTo>
                <a:close/>
              </a:path>
              <a:path w="323214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945769" y="650595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19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19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19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74754" y="6371844"/>
            <a:ext cx="720851" cy="4861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95</a:t>
            </a:fld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503565" y="295655"/>
            <a:ext cx="7622540" cy="9404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spc="-5" b="0">
                <a:solidFill>
                  <a:srgbClr val="FF0000"/>
                </a:solidFill>
                <a:latin typeface="Arial"/>
                <a:cs typeface="Arial"/>
              </a:rPr>
              <a:t>Discensore assicuratore</a:t>
            </a:r>
            <a:r>
              <a:rPr dirty="0" sz="3600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600" spc="-5" b="0">
                <a:solidFill>
                  <a:srgbClr val="FF0000"/>
                </a:solidFill>
                <a:latin typeface="Arial"/>
                <a:cs typeface="Arial"/>
              </a:rPr>
              <a:t>autofrenante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Normativa d'omologazione CE</a:t>
            </a:r>
            <a:r>
              <a:rPr dirty="0" sz="2400" spc="-229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(0197)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57962" y="1546859"/>
            <a:ext cx="4419599" cy="54726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0489">
              <a:lnSpc>
                <a:spcPts val="1265"/>
              </a:lnSpc>
            </a:pPr>
            <a:fld id="{81D60167-4931-47E6-BA6A-407CBD079E47}" type="slidenum">
              <a:rPr dirty="0" spc="-5"/>
              <a:t>95</a:t>
            </a:fld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986406" y="2554223"/>
            <a:ext cx="4699000" cy="4454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algn="r" marR="30988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99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86406" y="2554223"/>
            <a:ext cx="4698491" cy="44150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870848" y="677163"/>
            <a:ext cx="6662420" cy="5105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106795" algn="l"/>
              </a:tabLst>
            </a:pPr>
            <a:r>
              <a:rPr dirty="0" sz="3200" spc="-5">
                <a:solidFill>
                  <a:srgbClr val="FF0000"/>
                </a:solidFill>
              </a:rPr>
              <a:t>M</a:t>
            </a:r>
            <a:r>
              <a:rPr dirty="0" sz="3200">
                <a:solidFill>
                  <a:srgbClr val="FF0000"/>
                </a:solidFill>
              </a:rPr>
              <a:t>O</a:t>
            </a:r>
            <a:r>
              <a:rPr dirty="0" sz="3200" spc="-5">
                <a:solidFill>
                  <a:srgbClr val="FF0000"/>
                </a:solidFill>
              </a:rPr>
              <a:t>S</a:t>
            </a:r>
            <a:r>
              <a:rPr dirty="0" sz="3200">
                <a:solidFill>
                  <a:srgbClr val="FF0000"/>
                </a:solidFill>
              </a:rPr>
              <a:t>CH</a:t>
            </a:r>
            <a:r>
              <a:rPr dirty="0" sz="3200" spc="-5">
                <a:solidFill>
                  <a:srgbClr val="FF0000"/>
                </a:solidFill>
              </a:rPr>
              <a:t>E</a:t>
            </a:r>
            <a:r>
              <a:rPr dirty="0" sz="3200" spc="-5">
                <a:solidFill>
                  <a:srgbClr val="FF0000"/>
                </a:solidFill>
              </a:rPr>
              <a:t>TT</a:t>
            </a:r>
            <a:r>
              <a:rPr dirty="0" sz="3200">
                <a:solidFill>
                  <a:srgbClr val="FF0000"/>
                </a:solidFill>
              </a:rPr>
              <a:t>O</a:t>
            </a:r>
            <a:r>
              <a:rPr dirty="0" sz="3200">
                <a:solidFill>
                  <a:srgbClr val="FF0000"/>
                </a:solidFill>
              </a:rPr>
              <a:t>N</a:t>
            </a:r>
            <a:r>
              <a:rPr dirty="0" sz="3200">
                <a:solidFill>
                  <a:srgbClr val="FF0000"/>
                </a:solidFill>
              </a:rPr>
              <a:t>E</a:t>
            </a:r>
            <a:r>
              <a:rPr dirty="0" sz="3200" spc="-40">
                <a:solidFill>
                  <a:srgbClr val="FF0000"/>
                </a:solidFill>
              </a:rPr>
              <a:t> </a:t>
            </a:r>
            <a:r>
              <a:rPr dirty="0" sz="3200" spc="-5">
                <a:solidFill>
                  <a:srgbClr val="FF0000"/>
                </a:solidFill>
              </a:rPr>
              <a:t>P</a:t>
            </a:r>
            <a:r>
              <a:rPr dirty="0" sz="3200">
                <a:solidFill>
                  <a:srgbClr val="FF0000"/>
                </a:solidFill>
              </a:rPr>
              <a:t>ARA</a:t>
            </a:r>
            <a:r>
              <a:rPr dirty="0" sz="3200" spc="-5">
                <a:solidFill>
                  <a:srgbClr val="FF0000"/>
                </a:solidFill>
              </a:rPr>
              <a:t>LL</a:t>
            </a:r>
            <a:r>
              <a:rPr dirty="0" sz="3200" spc="-5">
                <a:solidFill>
                  <a:srgbClr val="FF0000"/>
                </a:solidFill>
              </a:rPr>
              <a:t>E</a:t>
            </a:r>
            <a:r>
              <a:rPr dirty="0" sz="3200" spc="-5">
                <a:solidFill>
                  <a:srgbClr val="FF0000"/>
                </a:solidFill>
              </a:rPr>
              <a:t>L</a:t>
            </a:r>
            <a:r>
              <a:rPr dirty="0" sz="3200">
                <a:solidFill>
                  <a:srgbClr val="FF0000"/>
                </a:solidFill>
              </a:rPr>
              <a:t>O</a:t>
            </a:r>
            <a:r>
              <a:rPr dirty="0" sz="3200">
                <a:solidFill>
                  <a:srgbClr val="FF0000"/>
                </a:solidFill>
              </a:rPr>
              <a:t>	</a:t>
            </a:r>
            <a:r>
              <a:rPr dirty="0" sz="3200">
                <a:solidFill>
                  <a:srgbClr val="FF0000"/>
                </a:solidFill>
              </a:rPr>
              <a:t>(</a:t>
            </a:r>
            <a:r>
              <a:rPr dirty="0" sz="3200" spc="-5">
                <a:solidFill>
                  <a:srgbClr val="FF0000"/>
                </a:solidFill>
              </a:rPr>
              <a:t>X</a:t>
            </a:r>
            <a:r>
              <a:rPr dirty="0" sz="3200">
                <a:solidFill>
                  <a:srgbClr val="FF0000"/>
                </a:solidFill>
              </a:rPr>
              <a:t>)</a:t>
            </a:r>
            <a:endParaRPr sz="3200"/>
          </a:p>
        </p:txBody>
      </p:sp>
      <p:sp>
        <p:nvSpPr>
          <p:cNvPr id="20" name="object 20"/>
          <p:cNvSpPr txBox="1"/>
          <p:nvPr/>
        </p:nvSpPr>
        <p:spPr>
          <a:xfrm>
            <a:off x="1369453" y="1367027"/>
            <a:ext cx="6852284" cy="5467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48055" marR="5080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Carico di rottura Asse maggiore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</a:t>
            </a:r>
            <a:r>
              <a:rPr dirty="0" sz="24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 22  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Asse minore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40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8</a:t>
            </a:r>
            <a:endParaRPr sz="2400">
              <a:latin typeface="Arial"/>
              <a:cs typeface="Arial"/>
            </a:endParaRPr>
          </a:p>
          <a:p>
            <a:pPr marL="948055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Leva aperta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4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algn="ctr" marR="3859529">
              <a:lnSpc>
                <a:spcPct val="100000"/>
              </a:lnSpc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connettore</a:t>
            </a:r>
            <a:r>
              <a:rPr dirty="0" sz="20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parallelo</a:t>
            </a:r>
            <a:endParaRPr sz="2000">
              <a:latin typeface="Tahoma"/>
              <a:cs typeface="Tahoma"/>
            </a:endParaRPr>
          </a:p>
          <a:p>
            <a:pPr algn="ctr" marR="3709670">
              <a:lnSpc>
                <a:spcPct val="100000"/>
              </a:lnSpc>
              <a:spcBef>
                <a:spcPts val="1045"/>
              </a:spcBef>
            </a:pPr>
            <a:r>
              <a:rPr dirty="0" sz="4000" spc="-5" b="1">
                <a:solidFill>
                  <a:srgbClr val="FF32CC"/>
                </a:solidFill>
                <a:latin typeface="Tahoma"/>
                <a:cs typeface="Tahoma"/>
              </a:rPr>
              <a:t>X</a:t>
            </a:r>
            <a:endParaRPr sz="4000">
              <a:latin typeface="Tahoma"/>
              <a:cs typeface="Tahoma"/>
            </a:endParaRPr>
          </a:p>
          <a:p>
            <a:pPr algn="ctr" marL="22860" marR="3881120" indent="72390">
              <a:lnSpc>
                <a:spcPct val="100000"/>
              </a:lnSpc>
              <a:spcBef>
                <a:spcPts val="3535"/>
              </a:spcBef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Connettore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chiusura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automatica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destinato</a:t>
            </a:r>
            <a:r>
              <a:rPr dirty="0" sz="20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a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carichi</a:t>
            </a:r>
            <a:r>
              <a:rPr dirty="0" sz="20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minori,</a:t>
            </a:r>
            <a:endParaRPr sz="2000">
              <a:latin typeface="Tahoma"/>
              <a:cs typeface="Tahoma"/>
            </a:endParaRPr>
          </a:p>
          <a:p>
            <a:pPr algn="ctr" marL="12700" marR="3797935">
              <a:lnSpc>
                <a:spcPct val="99500"/>
              </a:lnSpc>
              <a:spcBef>
                <a:spcPts val="10"/>
              </a:spcBef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che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è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concepito</a:t>
            </a:r>
            <a:r>
              <a:rPr dirty="0" sz="2000" spc="-1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per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offrire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una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piena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protezione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caso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caduta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099177" y="6821420"/>
            <a:ext cx="281305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100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31186" y="2842259"/>
            <a:ext cx="4681728" cy="39608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1864" rIns="0" bIns="0" rtlCol="0" vert="horz">
            <a:spAutoFit/>
          </a:bodyPr>
          <a:lstStyle/>
          <a:p>
            <a:pPr marL="521334">
              <a:lnSpc>
                <a:spcPct val="100000"/>
              </a:lnSpc>
            </a:pP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MOSCHETTONE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A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BASE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LARGA</a:t>
            </a:r>
            <a:r>
              <a:rPr dirty="0" sz="32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(H)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5613" y="1295399"/>
            <a:ext cx="7002780" cy="5472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99185" marR="5080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Carico di rottura Asse maggiore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</a:t>
            </a:r>
            <a:r>
              <a:rPr dirty="0" sz="24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 23  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Asse minore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40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  <a:p>
            <a:pPr marL="1099185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Leva aperta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4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6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algn="ctr" marR="3523615">
              <a:lnSpc>
                <a:spcPct val="100000"/>
              </a:lnSpc>
              <a:tabLst>
                <a:tab pos="1452245" algn="l"/>
              </a:tabLst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connettore	a base</a:t>
            </a:r>
            <a:r>
              <a:rPr dirty="0" sz="2000" spc="-1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larga</a:t>
            </a:r>
            <a:endParaRPr sz="2000">
              <a:latin typeface="Arial"/>
              <a:cs typeface="Arial"/>
            </a:endParaRPr>
          </a:p>
          <a:p>
            <a:pPr algn="ctr" marR="3524250">
              <a:lnSpc>
                <a:spcPct val="100000"/>
              </a:lnSpc>
              <a:spcBef>
                <a:spcPts val="1480"/>
              </a:spcBef>
            </a:pPr>
            <a:r>
              <a:rPr dirty="0" sz="4000" spc="-5" b="1">
                <a:solidFill>
                  <a:srgbClr val="FF32CC"/>
                </a:solidFill>
                <a:latin typeface="Arial"/>
                <a:cs typeface="Arial"/>
              </a:rPr>
              <a:t>H</a:t>
            </a:r>
            <a:endParaRPr sz="4000">
              <a:latin typeface="Arial"/>
              <a:cs typeface="Arial"/>
            </a:endParaRPr>
          </a:p>
          <a:p>
            <a:pPr algn="ctr" marL="64135" marR="3588385" indent="-1905">
              <a:lnSpc>
                <a:spcPct val="140000"/>
              </a:lnSpc>
              <a:spcBef>
                <a:spcPts val="439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Connettore 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chiusura  automatica, generalmente</a:t>
            </a:r>
            <a:r>
              <a:rPr dirty="0" sz="2000" spc="-8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 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forma di</a:t>
            </a:r>
            <a:r>
              <a:rPr dirty="0" sz="2000" spc="-10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pera,</a:t>
            </a:r>
            <a:endParaRPr sz="2000">
              <a:latin typeface="Arial"/>
              <a:cs typeface="Arial"/>
            </a:endParaRPr>
          </a:p>
          <a:p>
            <a:pPr algn="ctr" marL="12700" marR="3536950" indent="69215">
              <a:lnSpc>
                <a:spcPct val="100000"/>
              </a:lnSpc>
              <a:spcBef>
                <a:spcPts val="380"/>
              </a:spcBef>
            </a:pP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destinato principalmente</a:t>
            </a:r>
            <a:r>
              <a:rPr dirty="0" sz="2000" spc="-8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ad 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una assicurazione</a:t>
            </a:r>
            <a:r>
              <a:rPr dirty="0" sz="2000" spc="-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dinamica, 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per</a:t>
            </a:r>
            <a:r>
              <a:rPr dirty="0" sz="2000" spc="-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esempio</a:t>
            </a:r>
            <a:endParaRPr sz="2000">
              <a:latin typeface="Arial"/>
              <a:cs typeface="Arial"/>
            </a:endParaRPr>
          </a:p>
          <a:p>
            <a:pPr algn="ctr" marL="591185" marR="4114800" indent="-254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usando un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nodo 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"mezzo</a:t>
            </a:r>
            <a:r>
              <a:rPr dirty="0" sz="20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barcaiolo".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346070" y="2915412"/>
            <a:ext cx="4394200" cy="409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algn="r" marR="36449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101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46070" y="2915412"/>
            <a:ext cx="4393691" cy="4021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6351" rIns="0" bIns="0" rtlCol="0" vert="horz">
            <a:spAutoFit/>
          </a:bodyPr>
          <a:lstStyle/>
          <a:p>
            <a:pPr marL="734695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</a:rPr>
              <a:t>MOSCHETTONE </a:t>
            </a:r>
            <a:r>
              <a:rPr dirty="0" sz="3200" spc="-5">
                <a:solidFill>
                  <a:srgbClr val="FF0000"/>
                </a:solidFill>
              </a:rPr>
              <a:t>Am’D BallLock</a:t>
            </a:r>
            <a:r>
              <a:rPr dirty="0" sz="3200" spc="-125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(K)</a:t>
            </a:r>
            <a:endParaRPr sz="3200"/>
          </a:p>
        </p:txBody>
      </p:sp>
      <p:sp>
        <p:nvSpPr>
          <p:cNvPr id="20" name="object 20"/>
          <p:cNvSpPr txBox="1"/>
          <p:nvPr/>
        </p:nvSpPr>
        <p:spPr>
          <a:xfrm>
            <a:off x="973208" y="1470659"/>
            <a:ext cx="7127875" cy="4643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24280" marR="5080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Carico di rottura Asse maggiore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</a:t>
            </a:r>
            <a:r>
              <a:rPr dirty="0" sz="24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 28  </a:t>
            </a: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Asse minore </a:t>
            </a:r>
            <a:r>
              <a:rPr dirty="0" sz="2400" spc="350" b="1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40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  <a:p>
            <a:pPr marL="1224280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Arial"/>
                <a:cs typeface="Arial"/>
              </a:rPr>
              <a:t>Leva aperta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8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algn="ctr" marR="2982595">
              <a:lnSpc>
                <a:spcPct val="100000"/>
              </a:lnSpc>
              <a:spcBef>
                <a:spcPts val="1970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connettore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da alto</a:t>
            </a:r>
            <a:r>
              <a:rPr dirty="0" sz="2000" spc="-1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carico</a:t>
            </a:r>
            <a:endParaRPr sz="2000">
              <a:latin typeface="Arial"/>
              <a:cs typeface="Arial"/>
            </a:endParaRPr>
          </a:p>
          <a:p>
            <a:pPr algn="ctr" marR="2912745">
              <a:lnSpc>
                <a:spcPct val="100000"/>
              </a:lnSpc>
              <a:spcBef>
                <a:spcPts val="1095"/>
              </a:spcBef>
            </a:pPr>
            <a:r>
              <a:rPr dirty="0" sz="4000" spc="-5" b="1">
                <a:solidFill>
                  <a:srgbClr val="FF32CC"/>
                </a:solidFill>
                <a:latin typeface="Tahoma"/>
                <a:cs typeface="Tahoma"/>
              </a:rPr>
              <a:t>K</a:t>
            </a:r>
            <a:endParaRPr sz="4000">
              <a:latin typeface="Tahoma"/>
              <a:cs typeface="Tahoma"/>
            </a:endParaRPr>
          </a:p>
          <a:p>
            <a:pPr algn="ctr" marL="12700" marR="2997200">
              <a:lnSpc>
                <a:spcPct val="140000"/>
              </a:lnSpc>
              <a:spcBef>
                <a:spcPts val="439"/>
              </a:spcBef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Connettore 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chiusura</a:t>
            </a:r>
            <a:r>
              <a:rPr dirty="0" sz="2000" spc="-8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automatica  destinato</a:t>
            </a:r>
            <a:endParaRPr sz="2000">
              <a:latin typeface="Arial"/>
              <a:cs typeface="Arial"/>
            </a:endParaRPr>
          </a:p>
          <a:p>
            <a:pPr algn="ctr" marL="224154" marR="3208020" indent="70485">
              <a:lnSpc>
                <a:spcPct val="100000"/>
              </a:lnSpc>
              <a:spcBef>
                <a:spcPts val="380"/>
              </a:spcBef>
            </a:pP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principalmente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collegare  l’operatore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ad un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sistema di  ancoraggio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o con</a:t>
            </a:r>
            <a:r>
              <a:rPr dirty="0" sz="20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attrezzature.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003163" y="4768596"/>
            <a:ext cx="238760" cy="457200"/>
          </a:xfrm>
          <a:custGeom>
            <a:avLst/>
            <a:gdLst/>
            <a:ahLst/>
            <a:cxnLst/>
            <a:rect l="l" t="t" r="r" b="b"/>
            <a:pathLst>
              <a:path w="238759" h="457200">
                <a:moveTo>
                  <a:pt x="0" y="0"/>
                </a:moveTo>
                <a:lnTo>
                  <a:pt x="0" y="457199"/>
                </a:lnTo>
                <a:lnTo>
                  <a:pt x="238505" y="457199"/>
                </a:lnTo>
                <a:lnTo>
                  <a:pt x="23850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07869" y="4768596"/>
            <a:ext cx="2896870" cy="457200"/>
          </a:xfrm>
          <a:custGeom>
            <a:avLst/>
            <a:gdLst/>
            <a:ahLst/>
            <a:cxnLst/>
            <a:rect l="l" t="t" r="r" b="b"/>
            <a:pathLst>
              <a:path w="2896870" h="457200">
                <a:moveTo>
                  <a:pt x="0" y="0"/>
                </a:moveTo>
                <a:lnTo>
                  <a:pt x="0" y="457199"/>
                </a:lnTo>
                <a:lnTo>
                  <a:pt x="2896361" y="457199"/>
                </a:lnTo>
                <a:lnTo>
                  <a:pt x="289636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03297" y="4764023"/>
            <a:ext cx="3744595" cy="467995"/>
          </a:xfrm>
          <a:custGeom>
            <a:avLst/>
            <a:gdLst/>
            <a:ahLst/>
            <a:cxnLst/>
            <a:rect l="l" t="t" r="r" b="b"/>
            <a:pathLst>
              <a:path w="3744595" h="467995">
                <a:moveTo>
                  <a:pt x="3744467" y="467867"/>
                </a:moveTo>
                <a:lnTo>
                  <a:pt x="3744467" y="0"/>
                </a:lnTo>
                <a:lnTo>
                  <a:pt x="0" y="0"/>
                </a:lnTo>
                <a:lnTo>
                  <a:pt x="0" y="467867"/>
                </a:lnTo>
                <a:lnTo>
                  <a:pt x="4571" y="467867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3733799" y="10667"/>
                </a:lnTo>
                <a:lnTo>
                  <a:pt x="3733799" y="4571"/>
                </a:lnTo>
                <a:lnTo>
                  <a:pt x="3738371" y="10667"/>
                </a:lnTo>
                <a:lnTo>
                  <a:pt x="3738371" y="467867"/>
                </a:lnTo>
                <a:lnTo>
                  <a:pt x="3744467" y="467867"/>
                </a:lnTo>
                <a:close/>
              </a:path>
              <a:path w="3744595" h="46799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3744595" h="467995">
                <a:moveTo>
                  <a:pt x="10667" y="457199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457199"/>
                </a:lnTo>
                <a:lnTo>
                  <a:pt x="10667" y="457199"/>
                </a:lnTo>
                <a:close/>
              </a:path>
              <a:path w="3744595" h="467995">
                <a:moveTo>
                  <a:pt x="3738371" y="457199"/>
                </a:moveTo>
                <a:lnTo>
                  <a:pt x="4571" y="457199"/>
                </a:lnTo>
                <a:lnTo>
                  <a:pt x="10667" y="461771"/>
                </a:lnTo>
                <a:lnTo>
                  <a:pt x="10667" y="467867"/>
                </a:lnTo>
                <a:lnTo>
                  <a:pt x="3733799" y="467867"/>
                </a:lnTo>
                <a:lnTo>
                  <a:pt x="3733799" y="461771"/>
                </a:lnTo>
                <a:lnTo>
                  <a:pt x="3738371" y="457199"/>
                </a:lnTo>
                <a:close/>
              </a:path>
              <a:path w="3744595" h="467995">
                <a:moveTo>
                  <a:pt x="10667" y="467867"/>
                </a:moveTo>
                <a:lnTo>
                  <a:pt x="10667" y="461771"/>
                </a:lnTo>
                <a:lnTo>
                  <a:pt x="4571" y="457199"/>
                </a:lnTo>
                <a:lnTo>
                  <a:pt x="4571" y="467867"/>
                </a:lnTo>
                <a:lnTo>
                  <a:pt x="10667" y="467867"/>
                </a:lnTo>
                <a:close/>
              </a:path>
              <a:path w="3744595" h="467995">
                <a:moveTo>
                  <a:pt x="3738371" y="10667"/>
                </a:moveTo>
                <a:lnTo>
                  <a:pt x="3733799" y="4571"/>
                </a:lnTo>
                <a:lnTo>
                  <a:pt x="3733799" y="10667"/>
                </a:lnTo>
                <a:lnTo>
                  <a:pt x="3738371" y="10667"/>
                </a:lnTo>
                <a:close/>
              </a:path>
              <a:path w="3744595" h="467995">
                <a:moveTo>
                  <a:pt x="3738371" y="457199"/>
                </a:moveTo>
                <a:lnTo>
                  <a:pt x="3738371" y="10667"/>
                </a:lnTo>
                <a:lnTo>
                  <a:pt x="3733799" y="10667"/>
                </a:lnTo>
                <a:lnTo>
                  <a:pt x="3733799" y="457199"/>
                </a:lnTo>
                <a:lnTo>
                  <a:pt x="3738371" y="457199"/>
                </a:lnTo>
                <a:close/>
              </a:path>
              <a:path w="3744595" h="467995">
                <a:moveTo>
                  <a:pt x="3738371" y="467867"/>
                </a:moveTo>
                <a:lnTo>
                  <a:pt x="3738371" y="457199"/>
                </a:lnTo>
                <a:lnTo>
                  <a:pt x="3733799" y="461771"/>
                </a:lnTo>
                <a:lnTo>
                  <a:pt x="3733799" y="467867"/>
                </a:lnTo>
                <a:lnTo>
                  <a:pt x="3738371" y="4678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32644" y="918971"/>
            <a:ext cx="8627110" cy="45910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129655" algn="l"/>
              </a:tabLst>
            </a:pPr>
            <a:r>
              <a:rPr dirty="0" sz="3000" spc="-5">
                <a:solidFill>
                  <a:srgbClr val="FF0000"/>
                </a:solidFill>
                <a:latin typeface="Tahoma"/>
                <a:cs typeface="Tahoma"/>
              </a:rPr>
              <a:t>MOSCHETTONE</a:t>
            </a:r>
            <a:r>
              <a:rPr dirty="0" sz="3000" spc="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Tahoma"/>
                <a:cs typeface="Tahoma"/>
              </a:rPr>
              <a:t>ASIMMETRICO</a:t>
            </a:r>
            <a:r>
              <a:rPr dirty="0" sz="3000" spc="-5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3000">
                <a:solidFill>
                  <a:srgbClr val="FF0000"/>
                </a:solidFill>
                <a:latin typeface="Tahoma"/>
                <a:cs typeface="Tahoma"/>
              </a:rPr>
              <a:t>CON</a:t>
            </a:r>
            <a:r>
              <a:rPr dirty="0" sz="30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5">
                <a:solidFill>
                  <a:srgbClr val="FF0000"/>
                </a:solidFill>
                <a:latin typeface="Tahoma"/>
                <a:cs typeface="Tahoma"/>
              </a:rPr>
              <a:t>GHIERA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83671" y="2634995"/>
            <a:ext cx="3048000" cy="4191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662815" y="4806694"/>
            <a:ext cx="923925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71500" algn="l"/>
              </a:tabLst>
            </a:pPr>
            <a:r>
              <a:rPr dirty="0" sz="2400" spc="-10" b="1">
                <a:solidFill>
                  <a:srgbClr val="453315"/>
                </a:solidFill>
                <a:latin typeface="Arial"/>
                <a:cs typeface="Arial"/>
              </a:rPr>
              <a:t>k</a:t>
            </a:r>
            <a:r>
              <a:rPr dirty="0" sz="2400" spc="-5" b="1">
                <a:solidFill>
                  <a:srgbClr val="453315"/>
                </a:solidFill>
                <a:latin typeface="Arial"/>
                <a:cs typeface="Arial"/>
              </a:rPr>
              <a:t>N</a:t>
            </a:r>
            <a:r>
              <a:rPr dirty="0" sz="2400" b="1">
                <a:solidFill>
                  <a:srgbClr val="453315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453315"/>
                </a:solidFill>
                <a:latin typeface="Arial"/>
                <a:cs typeface="Arial"/>
              </a:rPr>
              <a:t>2</a:t>
            </a:r>
            <a:r>
              <a:rPr dirty="0" sz="2400" spc="-5" b="1">
                <a:solidFill>
                  <a:srgbClr val="453315"/>
                </a:solidFill>
                <a:latin typeface="Arial"/>
                <a:cs typeface="Arial"/>
              </a:rPr>
              <a:t>8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574669" y="4954523"/>
            <a:ext cx="533400" cy="86995"/>
          </a:xfrm>
          <a:custGeom>
            <a:avLst/>
            <a:gdLst/>
            <a:ahLst/>
            <a:cxnLst/>
            <a:rect l="l" t="t" r="r" b="b"/>
            <a:pathLst>
              <a:path w="533400" h="86995">
                <a:moveTo>
                  <a:pt x="86867" y="28955"/>
                </a:moveTo>
                <a:lnTo>
                  <a:pt x="86867" y="0"/>
                </a:lnTo>
                <a:lnTo>
                  <a:pt x="0" y="42671"/>
                </a:lnTo>
                <a:lnTo>
                  <a:pt x="71627" y="79114"/>
                </a:lnTo>
                <a:lnTo>
                  <a:pt x="71627" y="28955"/>
                </a:lnTo>
                <a:lnTo>
                  <a:pt x="86867" y="28955"/>
                </a:lnTo>
                <a:close/>
              </a:path>
              <a:path w="533400" h="86995">
                <a:moveTo>
                  <a:pt x="463295" y="57911"/>
                </a:moveTo>
                <a:lnTo>
                  <a:pt x="463295" y="28955"/>
                </a:lnTo>
                <a:lnTo>
                  <a:pt x="71627" y="28955"/>
                </a:lnTo>
                <a:lnTo>
                  <a:pt x="71627" y="57911"/>
                </a:lnTo>
                <a:lnTo>
                  <a:pt x="463295" y="57911"/>
                </a:lnTo>
                <a:close/>
              </a:path>
              <a:path w="533400" h="86995">
                <a:moveTo>
                  <a:pt x="86867" y="86867"/>
                </a:moveTo>
                <a:lnTo>
                  <a:pt x="86867" y="57911"/>
                </a:lnTo>
                <a:lnTo>
                  <a:pt x="71627" y="57911"/>
                </a:lnTo>
                <a:lnTo>
                  <a:pt x="71627" y="79114"/>
                </a:lnTo>
                <a:lnTo>
                  <a:pt x="86867" y="86867"/>
                </a:lnTo>
                <a:close/>
              </a:path>
              <a:path w="533400" h="86995">
                <a:moveTo>
                  <a:pt x="533399" y="42671"/>
                </a:moveTo>
                <a:lnTo>
                  <a:pt x="448055" y="0"/>
                </a:lnTo>
                <a:lnTo>
                  <a:pt x="448055" y="28955"/>
                </a:lnTo>
                <a:lnTo>
                  <a:pt x="463295" y="28955"/>
                </a:lnTo>
                <a:lnTo>
                  <a:pt x="463295" y="78975"/>
                </a:lnTo>
                <a:lnTo>
                  <a:pt x="533399" y="42671"/>
                </a:lnTo>
                <a:close/>
              </a:path>
              <a:path w="533400" h="86995">
                <a:moveTo>
                  <a:pt x="463295" y="78975"/>
                </a:moveTo>
                <a:lnTo>
                  <a:pt x="463295" y="57911"/>
                </a:lnTo>
                <a:lnTo>
                  <a:pt x="448055" y="57911"/>
                </a:lnTo>
                <a:lnTo>
                  <a:pt x="448055" y="86867"/>
                </a:lnTo>
                <a:lnTo>
                  <a:pt x="463295" y="7897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03469" y="4768596"/>
            <a:ext cx="600455" cy="45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674997" y="4768595"/>
            <a:ext cx="86995" cy="457200"/>
          </a:xfrm>
          <a:custGeom>
            <a:avLst/>
            <a:gdLst/>
            <a:ahLst/>
            <a:cxnLst/>
            <a:rect l="l" t="t" r="r" b="b"/>
            <a:pathLst>
              <a:path w="86995" h="457200">
                <a:moveTo>
                  <a:pt x="86867" y="86867"/>
                </a:moveTo>
                <a:lnTo>
                  <a:pt x="42671" y="0"/>
                </a:lnTo>
                <a:lnTo>
                  <a:pt x="0" y="86867"/>
                </a:lnTo>
                <a:lnTo>
                  <a:pt x="28955" y="86867"/>
                </a:lnTo>
                <a:lnTo>
                  <a:pt x="28955" y="71627"/>
                </a:lnTo>
                <a:lnTo>
                  <a:pt x="57911" y="71627"/>
                </a:lnTo>
                <a:lnTo>
                  <a:pt x="57911" y="86867"/>
                </a:lnTo>
                <a:lnTo>
                  <a:pt x="86867" y="86867"/>
                </a:lnTo>
                <a:close/>
              </a:path>
              <a:path w="86995" h="457200">
                <a:moveTo>
                  <a:pt x="86867" y="371855"/>
                </a:moveTo>
                <a:lnTo>
                  <a:pt x="0" y="371855"/>
                </a:lnTo>
                <a:lnTo>
                  <a:pt x="28955" y="429767"/>
                </a:lnTo>
                <a:lnTo>
                  <a:pt x="28955" y="387095"/>
                </a:lnTo>
                <a:lnTo>
                  <a:pt x="57911" y="387095"/>
                </a:lnTo>
                <a:lnTo>
                  <a:pt x="57911" y="427771"/>
                </a:lnTo>
                <a:lnTo>
                  <a:pt x="86867" y="371855"/>
                </a:lnTo>
                <a:close/>
              </a:path>
              <a:path w="86995" h="457200">
                <a:moveTo>
                  <a:pt x="57911" y="86867"/>
                </a:moveTo>
                <a:lnTo>
                  <a:pt x="57911" y="71627"/>
                </a:lnTo>
                <a:lnTo>
                  <a:pt x="28955" y="71627"/>
                </a:lnTo>
                <a:lnTo>
                  <a:pt x="28955" y="86867"/>
                </a:lnTo>
                <a:lnTo>
                  <a:pt x="57911" y="86867"/>
                </a:lnTo>
                <a:close/>
              </a:path>
              <a:path w="86995" h="457200">
                <a:moveTo>
                  <a:pt x="57911" y="371855"/>
                </a:moveTo>
                <a:lnTo>
                  <a:pt x="57911" y="86867"/>
                </a:lnTo>
                <a:lnTo>
                  <a:pt x="28955" y="86867"/>
                </a:lnTo>
                <a:lnTo>
                  <a:pt x="28955" y="371855"/>
                </a:lnTo>
                <a:lnTo>
                  <a:pt x="57911" y="371855"/>
                </a:lnTo>
                <a:close/>
              </a:path>
              <a:path w="86995" h="457200">
                <a:moveTo>
                  <a:pt x="57911" y="427771"/>
                </a:moveTo>
                <a:lnTo>
                  <a:pt x="57911" y="387095"/>
                </a:lnTo>
                <a:lnTo>
                  <a:pt x="28955" y="387095"/>
                </a:lnTo>
                <a:lnTo>
                  <a:pt x="28955" y="429767"/>
                </a:lnTo>
                <a:lnTo>
                  <a:pt x="42671" y="457199"/>
                </a:lnTo>
                <a:lnTo>
                  <a:pt x="57911" y="427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415414" y="4806694"/>
            <a:ext cx="194945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453315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53614" y="4806694"/>
            <a:ext cx="194945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453315"/>
                </a:solidFill>
                <a:latin typeface="Arial"/>
                <a:cs typeface="Arial"/>
              </a:rPr>
              <a:t>8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745869" y="4360164"/>
            <a:ext cx="2212975" cy="424180"/>
          </a:xfrm>
          <a:custGeom>
            <a:avLst/>
            <a:gdLst/>
            <a:ahLst/>
            <a:cxnLst/>
            <a:rect l="l" t="t" r="r" b="b"/>
            <a:pathLst>
              <a:path w="2212975" h="424179">
                <a:moveTo>
                  <a:pt x="92963" y="0"/>
                </a:moveTo>
                <a:lnTo>
                  <a:pt x="0" y="27431"/>
                </a:lnTo>
                <a:lnTo>
                  <a:pt x="68579" y="78530"/>
                </a:lnTo>
                <a:lnTo>
                  <a:pt x="68579" y="54863"/>
                </a:lnTo>
                <a:lnTo>
                  <a:pt x="73151" y="25907"/>
                </a:lnTo>
                <a:lnTo>
                  <a:pt x="87884" y="28447"/>
                </a:lnTo>
                <a:lnTo>
                  <a:pt x="92963" y="0"/>
                </a:lnTo>
                <a:close/>
              </a:path>
              <a:path w="2212975" h="424179">
                <a:moveTo>
                  <a:pt x="87884" y="28447"/>
                </a:moveTo>
                <a:lnTo>
                  <a:pt x="73151" y="25907"/>
                </a:lnTo>
                <a:lnTo>
                  <a:pt x="68579" y="54863"/>
                </a:lnTo>
                <a:lnTo>
                  <a:pt x="82731" y="57303"/>
                </a:lnTo>
                <a:lnTo>
                  <a:pt x="87884" y="28447"/>
                </a:lnTo>
                <a:close/>
              </a:path>
              <a:path w="2212975" h="424179">
                <a:moveTo>
                  <a:pt x="82731" y="57303"/>
                </a:moveTo>
                <a:lnTo>
                  <a:pt x="68579" y="54863"/>
                </a:lnTo>
                <a:lnTo>
                  <a:pt x="68579" y="78530"/>
                </a:lnTo>
                <a:lnTo>
                  <a:pt x="77723" y="85343"/>
                </a:lnTo>
                <a:lnTo>
                  <a:pt x="82731" y="57303"/>
                </a:lnTo>
                <a:close/>
              </a:path>
              <a:path w="2212975" h="424179">
                <a:moveTo>
                  <a:pt x="2212847" y="394715"/>
                </a:moveTo>
                <a:lnTo>
                  <a:pt x="87884" y="28447"/>
                </a:lnTo>
                <a:lnTo>
                  <a:pt x="82731" y="57303"/>
                </a:lnTo>
                <a:lnTo>
                  <a:pt x="2208275" y="423671"/>
                </a:lnTo>
                <a:lnTo>
                  <a:pt x="2212847" y="394715"/>
                </a:lnTo>
                <a:close/>
              </a:path>
            </a:pathLst>
          </a:custGeom>
          <a:solidFill>
            <a:srgbClr val="00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574675">
              <a:lnSpc>
                <a:spcPts val="5255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MOSCHETTONI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TIPO</a:t>
            </a:r>
            <a:r>
              <a:rPr dirty="0" spc="-1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“K”</a:t>
            </a:r>
          </a:p>
        </p:txBody>
      </p:sp>
      <p:sp>
        <p:nvSpPr>
          <p:cNvPr id="18" name="object 18"/>
          <p:cNvSpPr/>
          <p:nvPr/>
        </p:nvSpPr>
        <p:spPr>
          <a:xfrm>
            <a:off x="1459871" y="2482595"/>
            <a:ext cx="3505200" cy="4229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108070" y="2482595"/>
            <a:ext cx="3048000" cy="419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74754" y="3994404"/>
            <a:ext cx="3601211" cy="2773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674754" y="1278636"/>
            <a:ext cx="3572255" cy="2644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34106" y="2694431"/>
            <a:ext cx="4177284" cy="28133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20974" y="2741675"/>
            <a:ext cx="4074160" cy="2656840"/>
          </a:xfrm>
          <a:custGeom>
            <a:avLst/>
            <a:gdLst/>
            <a:ahLst/>
            <a:cxnLst/>
            <a:rect l="l" t="t" r="r" b="b"/>
            <a:pathLst>
              <a:path w="4074159" h="2656840">
                <a:moveTo>
                  <a:pt x="4073651" y="2592323"/>
                </a:moveTo>
                <a:lnTo>
                  <a:pt x="41147" y="0"/>
                </a:lnTo>
                <a:lnTo>
                  <a:pt x="0" y="64007"/>
                </a:lnTo>
                <a:lnTo>
                  <a:pt x="4032503" y="2656331"/>
                </a:lnTo>
                <a:lnTo>
                  <a:pt x="4073651" y="259232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92601" y="2741675"/>
            <a:ext cx="4002404" cy="2656840"/>
          </a:xfrm>
          <a:custGeom>
            <a:avLst/>
            <a:gdLst/>
            <a:ahLst/>
            <a:cxnLst/>
            <a:rect l="l" t="t" r="r" b="b"/>
            <a:pathLst>
              <a:path w="4002404" h="2656840">
                <a:moveTo>
                  <a:pt x="4002023" y="64007"/>
                </a:moveTo>
                <a:lnTo>
                  <a:pt x="3960875" y="0"/>
                </a:lnTo>
                <a:lnTo>
                  <a:pt x="0" y="2592323"/>
                </a:lnTo>
                <a:lnTo>
                  <a:pt x="41147" y="2656331"/>
                </a:lnTo>
                <a:lnTo>
                  <a:pt x="4002023" y="640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911484" y="2869690"/>
            <a:ext cx="939800" cy="758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 b="1">
                <a:solidFill>
                  <a:srgbClr val="00FFCC"/>
                </a:solidFill>
                <a:latin typeface="Arial"/>
                <a:cs typeface="Arial"/>
              </a:rPr>
              <a:t>O</a:t>
            </a:r>
            <a:r>
              <a:rPr dirty="0" sz="4800" spc="-5" b="1">
                <a:solidFill>
                  <a:srgbClr val="00FFCC"/>
                </a:solidFill>
                <a:latin typeface="Arial"/>
                <a:cs typeface="Arial"/>
              </a:rPr>
              <a:t>K</a:t>
            </a:r>
            <a:endParaRPr sz="48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  <p:sp>
        <p:nvSpPr>
          <p:cNvPr id="23" name="object 23"/>
          <p:cNvSpPr txBox="1"/>
          <p:nvPr/>
        </p:nvSpPr>
        <p:spPr>
          <a:xfrm>
            <a:off x="3894720" y="5462013"/>
            <a:ext cx="939800" cy="758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 b="1">
                <a:solidFill>
                  <a:srgbClr val="00FFCC"/>
                </a:solidFill>
                <a:latin typeface="Arial"/>
                <a:cs typeface="Arial"/>
              </a:rPr>
              <a:t>O</a:t>
            </a:r>
            <a:r>
              <a:rPr dirty="0" sz="4800" spc="-5" b="1">
                <a:solidFill>
                  <a:srgbClr val="00FFCC"/>
                </a:solidFill>
                <a:latin typeface="Arial"/>
                <a:cs typeface="Arial"/>
              </a:rPr>
              <a:t>K</a:t>
            </a:r>
            <a:endParaRPr sz="48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6180719" y="2014727"/>
            <a:ext cx="2947670" cy="5721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-5">
                <a:solidFill>
                  <a:srgbClr val="FF0000"/>
                </a:solidFill>
              </a:rPr>
              <a:t>NON</a:t>
            </a:r>
            <a:r>
              <a:rPr dirty="0" sz="3600" spc="-75">
                <a:solidFill>
                  <a:srgbClr val="FF0000"/>
                </a:solidFill>
              </a:rPr>
              <a:t> </a:t>
            </a:r>
            <a:r>
              <a:rPr dirty="0" sz="3600" spc="-5">
                <a:solidFill>
                  <a:srgbClr val="FF0000"/>
                </a:solidFill>
              </a:rPr>
              <a:t>SICURO</a:t>
            </a:r>
            <a:endParaRPr sz="3600"/>
          </a:p>
        </p:txBody>
      </p:sp>
      <p:sp>
        <p:nvSpPr>
          <p:cNvPr id="25" name="object 25"/>
          <p:cNvSpPr txBox="1"/>
          <p:nvPr/>
        </p:nvSpPr>
        <p:spPr>
          <a:xfrm>
            <a:off x="2174124" y="592327"/>
            <a:ext cx="648525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CHIUSURE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LEVE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DEI</a:t>
            </a:r>
            <a:r>
              <a:rPr dirty="0" sz="2800" spc="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Tahoma"/>
                <a:cs typeface="Tahoma"/>
              </a:rPr>
              <a:t>MOSCHETTONI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38973" y="448055"/>
            <a:ext cx="8085455" cy="7518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360930" marR="5080" indent="-2348865">
              <a:lnSpc>
                <a:spcPct val="100000"/>
              </a:lnSpc>
            </a:pPr>
            <a:r>
              <a:rPr dirty="0" sz="2400" spc="-5">
                <a:solidFill>
                  <a:srgbClr val="FF0000"/>
                </a:solidFill>
              </a:rPr>
              <a:t>SUDDIVISIONE DELLE </a:t>
            </a:r>
            <a:r>
              <a:rPr dirty="0" sz="2400" spc="-25">
                <a:solidFill>
                  <a:srgbClr val="FF0000"/>
                </a:solidFill>
              </a:rPr>
              <a:t>CATEGORIE </a:t>
            </a:r>
            <a:r>
              <a:rPr dirty="0" sz="2400" spc="-5">
                <a:solidFill>
                  <a:srgbClr val="FF0000"/>
                </a:solidFill>
              </a:rPr>
              <a:t>DEI </a:t>
            </a:r>
            <a:r>
              <a:rPr dirty="0" sz="2400" spc="-10">
                <a:solidFill>
                  <a:srgbClr val="FF0000"/>
                </a:solidFill>
              </a:rPr>
              <a:t>MOSCHETTONI  </a:t>
            </a:r>
            <a:r>
              <a:rPr dirty="0" sz="2400" spc="-20">
                <a:solidFill>
                  <a:srgbClr val="FF0000"/>
                </a:solidFill>
              </a:rPr>
              <a:t>CONSIDERATI </a:t>
            </a:r>
            <a:r>
              <a:rPr dirty="0" sz="2400" spc="-5">
                <a:solidFill>
                  <a:srgbClr val="FF0000"/>
                </a:solidFill>
              </a:rPr>
              <a:t>DAI</a:t>
            </a:r>
            <a:r>
              <a:rPr dirty="0" sz="2400" spc="-35">
                <a:solidFill>
                  <a:srgbClr val="FF0000"/>
                </a:solidFill>
              </a:rPr>
              <a:t> </a:t>
            </a:r>
            <a:r>
              <a:rPr dirty="0" sz="2400" spc="-5">
                <a:solidFill>
                  <a:srgbClr val="FF0000"/>
                </a:solidFill>
              </a:rPr>
              <a:t>VVF</a:t>
            </a:r>
            <a:endParaRPr sz="2400"/>
          </a:p>
        </p:txBody>
      </p:sp>
      <p:sp>
        <p:nvSpPr>
          <p:cNvPr id="18" name="object 18"/>
          <p:cNvSpPr txBox="1"/>
          <p:nvPr/>
        </p:nvSpPr>
        <p:spPr>
          <a:xfrm>
            <a:off x="1000645" y="1749551"/>
            <a:ext cx="7457440" cy="5215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2649220">
              <a:lnSpc>
                <a:spcPct val="100000"/>
              </a:lnSpc>
            </a:pP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CONNETTORE</a:t>
            </a:r>
            <a:r>
              <a:rPr dirty="0" sz="2400" spc="-5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“</a:t>
            </a:r>
            <a:r>
              <a:rPr dirty="0" sz="2400" spc="-5" b="1">
                <a:solidFill>
                  <a:srgbClr val="FF32CC"/>
                </a:solidFill>
                <a:latin typeface="Arial"/>
                <a:cs typeface="Arial"/>
              </a:rPr>
              <a:t>X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  <a:p>
            <a:pPr algn="ctr" marR="2566035">
              <a:lnSpc>
                <a:spcPct val="100000"/>
              </a:lnSpc>
            </a:pP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MOSCHETTONE</a:t>
            </a:r>
            <a:r>
              <a:rPr dirty="0" sz="24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FFFF00"/>
                </a:solidFill>
                <a:latin typeface="Arial"/>
                <a:cs typeface="Arial"/>
              </a:rPr>
              <a:t>PARALLELO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>
              <a:latin typeface="Times New Roman"/>
              <a:cs typeface="Times New Roman"/>
            </a:endParaRPr>
          </a:p>
          <a:p>
            <a:pPr algn="ctr" marR="2443480">
              <a:lnSpc>
                <a:spcPct val="100000"/>
              </a:lnSpc>
            </a:pP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CONNETTORE</a:t>
            </a:r>
            <a:r>
              <a:rPr dirty="0" sz="2400" spc="-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“</a:t>
            </a:r>
            <a:r>
              <a:rPr dirty="0" sz="2400" spc="-5" b="1">
                <a:solidFill>
                  <a:srgbClr val="FF32CC"/>
                </a:solidFill>
                <a:latin typeface="Arial"/>
                <a:cs typeface="Arial"/>
              </a:rPr>
              <a:t>H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MOSCHETTONE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A BASE</a:t>
            </a:r>
            <a:r>
              <a:rPr dirty="0" sz="2400" spc="-2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LARGA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Times New Roman"/>
              <a:cs typeface="Times New Roman"/>
            </a:endParaRPr>
          </a:p>
          <a:p>
            <a:pPr algn="ctr" marR="2632075">
              <a:lnSpc>
                <a:spcPct val="100000"/>
              </a:lnSpc>
              <a:spcBef>
                <a:spcPts val="5"/>
              </a:spcBef>
            </a:pP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CONNETTORE</a:t>
            </a:r>
            <a:r>
              <a:rPr dirty="0" sz="2400" spc="-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“</a:t>
            </a:r>
            <a:r>
              <a:rPr dirty="0" sz="2400" spc="-5" b="1">
                <a:solidFill>
                  <a:srgbClr val="FF32CC"/>
                </a:solidFill>
                <a:latin typeface="Arial"/>
                <a:cs typeface="Arial"/>
              </a:rPr>
              <a:t>K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  <a:p>
            <a:pPr algn="ctr" marR="2548890">
              <a:lnSpc>
                <a:spcPct val="100000"/>
              </a:lnSpc>
            </a:pP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MOSCHETTONE </a:t>
            </a:r>
            <a:r>
              <a:rPr dirty="0" sz="2400" spc="-65" b="1">
                <a:solidFill>
                  <a:srgbClr val="FFFF00"/>
                </a:solidFill>
                <a:latin typeface="Arial"/>
                <a:cs typeface="Arial"/>
              </a:rPr>
              <a:t>ALTO</a:t>
            </a:r>
            <a:r>
              <a:rPr dirty="0" sz="2400" spc="-1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CARICO</a:t>
            </a:r>
            <a:endParaRPr sz="2400">
              <a:latin typeface="Arial"/>
              <a:cs typeface="Arial"/>
            </a:endParaRPr>
          </a:p>
          <a:p>
            <a:pPr marL="2400300" marR="1292860" indent="-370840">
              <a:lnSpc>
                <a:spcPct val="117500"/>
              </a:lnSpc>
              <a:spcBef>
                <a:spcPts val="1140"/>
              </a:spcBef>
            </a:pP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NON </a:t>
            </a:r>
            <a:r>
              <a:rPr dirty="0" sz="2400" spc="-20" b="1">
                <a:solidFill>
                  <a:srgbClr val="FF0000"/>
                </a:solidFill>
                <a:latin typeface="Arial"/>
                <a:cs typeface="Arial"/>
              </a:rPr>
              <a:t>CONSIDERATI 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DAI VVF 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CONNETTORE</a:t>
            </a:r>
            <a:r>
              <a:rPr dirty="0" sz="2400" spc="-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“</a:t>
            </a:r>
            <a:r>
              <a:rPr dirty="0" sz="2400" spc="-5" b="1">
                <a:solidFill>
                  <a:srgbClr val="00FF00"/>
                </a:solidFill>
                <a:latin typeface="Arial"/>
                <a:cs typeface="Arial"/>
              </a:rPr>
              <a:t>N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  <a:p>
            <a:pPr marL="179705">
              <a:lnSpc>
                <a:spcPct val="100000"/>
              </a:lnSpc>
            </a:pP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MOSCHETTONE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SENZA GHIERA DI</a:t>
            </a:r>
            <a:r>
              <a:rPr dirty="0" sz="2400" spc="-1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SICUREZZA</a:t>
            </a:r>
            <a:endParaRPr sz="2400">
              <a:latin typeface="Arial"/>
              <a:cs typeface="Arial"/>
            </a:endParaRPr>
          </a:p>
          <a:p>
            <a:pPr algn="ctr" marL="392430">
              <a:lnSpc>
                <a:spcPct val="100000"/>
              </a:lnSpc>
              <a:spcBef>
                <a:spcPts val="1605"/>
              </a:spcBef>
            </a:pP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CONNETTORE</a:t>
            </a:r>
            <a:r>
              <a:rPr dirty="0" sz="2400" spc="-5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“</a:t>
            </a:r>
            <a:r>
              <a:rPr dirty="0" sz="2400" spc="-5" b="1">
                <a:solidFill>
                  <a:srgbClr val="00FF00"/>
                </a:solidFill>
                <a:latin typeface="Arial"/>
                <a:cs typeface="Arial"/>
              </a:rPr>
              <a:t>L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  <a:p>
            <a:pPr algn="ctr" marL="475615">
              <a:lnSpc>
                <a:spcPct val="100000"/>
              </a:lnSpc>
            </a:pP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MOSCHETTONE</a:t>
            </a:r>
            <a:r>
              <a:rPr dirty="0" sz="2400" spc="-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LEGGERO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283330" y="1691639"/>
            <a:ext cx="932688" cy="874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283330" y="2836164"/>
            <a:ext cx="1008888" cy="854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83330" y="3910584"/>
            <a:ext cx="984503" cy="8930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040" rIns="0" bIns="0" rtlCol="0" vert="horz">
            <a:spAutoFit/>
          </a:bodyPr>
          <a:lstStyle/>
          <a:p>
            <a:pPr marL="2745105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</a:rPr>
              <a:t>MAGLIE</a:t>
            </a:r>
            <a:r>
              <a:rPr dirty="0" sz="3200" spc="-125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RAPIDE</a:t>
            </a:r>
            <a:endParaRPr sz="3200"/>
          </a:p>
        </p:txBody>
      </p:sp>
      <p:sp>
        <p:nvSpPr>
          <p:cNvPr id="18" name="object 18"/>
          <p:cNvSpPr txBox="1"/>
          <p:nvPr/>
        </p:nvSpPr>
        <p:spPr>
          <a:xfrm>
            <a:off x="1369453" y="1873503"/>
            <a:ext cx="3519804" cy="933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03530" marR="296545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Carico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rottura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12</a:t>
            </a:r>
            <a:r>
              <a:rPr dirty="0" sz="2000" spc="-1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5" b="1">
                <a:solidFill>
                  <a:srgbClr val="FFFF00"/>
                </a:solidFill>
                <a:latin typeface="Arial"/>
                <a:cs typeface="Arial"/>
              </a:rPr>
              <a:t>KN 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Peso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Grammi</a:t>
            </a:r>
            <a:r>
              <a:rPr dirty="0" sz="2000" spc="-1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150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Diametro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della maglia mm</a:t>
            </a:r>
            <a:r>
              <a:rPr dirty="0" sz="20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10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53315" y="3226814"/>
            <a:ext cx="4817745" cy="1238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Carico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rottura Asse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maggiore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12</a:t>
            </a:r>
            <a:r>
              <a:rPr dirty="0" sz="2000" spc="-24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5" b="1">
                <a:solidFill>
                  <a:srgbClr val="FFFF00"/>
                </a:solidFill>
                <a:latin typeface="Arial"/>
                <a:cs typeface="Arial"/>
              </a:rPr>
              <a:t>KN 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Carico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massimo d'utilizzo</a:t>
            </a:r>
            <a:r>
              <a:rPr dirty="0" sz="2000" spc="-5">
                <a:solidFill>
                  <a:srgbClr val="FFFF00"/>
                </a:solidFill>
                <a:latin typeface="Symbol"/>
                <a:cs typeface="Symbol"/>
              </a:rPr>
              <a:t></a:t>
            </a:r>
            <a:r>
              <a:rPr dirty="0" sz="20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000" spc="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000" spc="-5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5</a:t>
            </a:r>
            <a:endParaRPr sz="2000">
              <a:latin typeface="Arial"/>
              <a:cs typeface="Arial"/>
            </a:endParaRPr>
          </a:p>
          <a:p>
            <a:pPr algn="ctr" marL="731520" marR="725170">
              <a:lnSpc>
                <a:spcPct val="100000"/>
              </a:lnSpc>
            </a:pPr>
            <a:r>
              <a:rPr dirty="0" sz="2000" spc="-15" b="1">
                <a:solidFill>
                  <a:srgbClr val="FFFF00"/>
                </a:solidFill>
                <a:latin typeface="Arial"/>
                <a:cs typeface="Arial"/>
              </a:rPr>
              <a:t>Tipo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di chiusura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 </a:t>
            </a:r>
            <a:r>
              <a:rPr dirty="0" sz="2000" spc="-10" b="1">
                <a:solidFill>
                  <a:srgbClr val="FFFF00"/>
                </a:solidFill>
                <a:latin typeface="Arial"/>
                <a:cs typeface="Arial"/>
              </a:rPr>
              <a:t>vite 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Diametro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della maglia mm</a:t>
            </a:r>
            <a:r>
              <a:rPr dirty="0" sz="20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8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64525" y="1007871"/>
            <a:ext cx="3274060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75945">
              <a:lnSpc>
                <a:spcPct val="100000"/>
              </a:lnSpc>
            </a:pPr>
            <a:r>
              <a:rPr dirty="0" sz="2000" b="1" u="heavy">
                <a:solidFill>
                  <a:srgbClr val="FFFF00"/>
                </a:solidFill>
                <a:latin typeface="Arial"/>
                <a:cs typeface="Arial"/>
              </a:rPr>
              <a:t>MAGLIA RAPIDA  </a:t>
            </a:r>
            <a:r>
              <a:rPr dirty="0" sz="2000" b="1" u="heavy">
                <a:solidFill>
                  <a:srgbClr val="FFFF00"/>
                </a:solidFill>
                <a:latin typeface="Arial"/>
                <a:cs typeface="Arial"/>
              </a:rPr>
              <a:t>TRIANGOLARE O A</a:t>
            </a:r>
            <a:r>
              <a:rPr dirty="0" sz="2000" spc="-250" b="1" u="heavy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60" b="1" u="heavy">
                <a:solidFill>
                  <a:srgbClr val="FFFF00"/>
                </a:solidFill>
                <a:latin typeface="Arial"/>
                <a:cs typeface="Arial"/>
              </a:rPr>
              <a:t>DELTA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75563" y="1730247"/>
            <a:ext cx="2602230" cy="933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59690">
              <a:lnSpc>
                <a:spcPct val="100000"/>
              </a:lnSpc>
            </a:pPr>
            <a:r>
              <a:rPr dirty="0" sz="2000" b="1" u="heavy">
                <a:solidFill>
                  <a:srgbClr val="FFFF00"/>
                </a:solidFill>
                <a:latin typeface="Arial"/>
                <a:cs typeface="Arial"/>
              </a:rPr>
              <a:t>MAGLA RAPIDA  </a:t>
            </a:r>
            <a:r>
              <a:rPr dirty="0" sz="2000" spc="-5" b="1" u="heavy">
                <a:solidFill>
                  <a:srgbClr val="FFFF00"/>
                </a:solidFill>
                <a:latin typeface="Arial"/>
                <a:cs typeface="Arial"/>
              </a:rPr>
              <a:t>SIMMETRICA</a:t>
            </a:r>
            <a:r>
              <a:rPr dirty="0" sz="2000" spc="-125" b="1" u="heavy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b="1" u="heavy">
                <a:solidFill>
                  <a:srgbClr val="FFFF00"/>
                </a:solidFill>
                <a:latin typeface="Arial"/>
                <a:cs typeface="Arial"/>
              </a:rPr>
              <a:t>LUNGA  </a:t>
            </a:r>
            <a:r>
              <a:rPr dirty="0" sz="2000" b="1" u="heavy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2000" spc="-100" b="1" u="heavy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30" b="1" u="heavy">
                <a:solidFill>
                  <a:srgbClr val="FFFF00"/>
                </a:solidFill>
                <a:latin typeface="Arial"/>
                <a:cs typeface="Arial"/>
              </a:rPr>
              <a:t>OVALE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746382" y="3130295"/>
            <a:ext cx="2680716" cy="36012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02814" y="4642103"/>
            <a:ext cx="4038599" cy="19964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15091" y="970788"/>
            <a:ext cx="3145535" cy="59756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415671" y="2543300"/>
            <a:ext cx="3675379" cy="3133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350" spc="-100" b="1">
                <a:solidFill>
                  <a:srgbClr val="FFFF00"/>
                </a:solidFill>
                <a:latin typeface="Tahoma"/>
                <a:cs typeface="Tahoma"/>
              </a:rPr>
              <a:t>SERRARE</a:t>
            </a:r>
            <a:endParaRPr sz="33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890"/>
              </a:spcBef>
            </a:pPr>
            <a:r>
              <a:rPr dirty="0" sz="3350" spc="-110" b="1" u="heavy">
                <a:solidFill>
                  <a:srgbClr val="00FF00"/>
                </a:solidFill>
                <a:latin typeface="Tahoma"/>
                <a:cs typeface="Tahoma"/>
              </a:rPr>
              <a:t>COMPLETAMENTE</a:t>
            </a:r>
            <a:endParaRPr sz="3350">
              <a:latin typeface="Tahoma"/>
              <a:cs typeface="Tahoma"/>
            </a:endParaRPr>
          </a:p>
          <a:p>
            <a:pPr algn="ctr" marL="452755" marR="325120">
              <a:lnSpc>
                <a:spcPct val="143300"/>
              </a:lnSpc>
              <a:spcBef>
                <a:spcPts val="2205"/>
              </a:spcBef>
            </a:pPr>
            <a:r>
              <a:rPr dirty="0" sz="3350" spc="-9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3350" spc="-105" b="1">
                <a:solidFill>
                  <a:srgbClr val="FFFF00"/>
                </a:solidFill>
                <a:latin typeface="Tahoma"/>
                <a:cs typeface="Tahoma"/>
              </a:rPr>
              <a:t>GHIERA </a:t>
            </a:r>
            <a:r>
              <a:rPr dirty="0" sz="3350" spc="-95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3350" spc="-105" b="1">
                <a:solidFill>
                  <a:srgbClr val="FFFF00"/>
                </a:solidFill>
                <a:latin typeface="Tahoma"/>
                <a:cs typeface="Tahoma"/>
              </a:rPr>
              <a:t>CHIUSURA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1479" rIns="0" bIns="0" rtlCol="0" vert="horz">
            <a:spAutoFit/>
          </a:bodyPr>
          <a:lstStyle/>
          <a:p>
            <a:pPr marL="3982720">
              <a:lnSpc>
                <a:spcPts val="4315"/>
              </a:lnSpc>
            </a:pP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MAGLIE</a:t>
            </a:r>
            <a:r>
              <a:rPr dirty="0" sz="3600" spc="-9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RAPIDE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1055" rIns="0" bIns="0" rtlCol="0" vert="horz">
            <a:spAutoFit/>
          </a:bodyPr>
          <a:lstStyle/>
          <a:p>
            <a:pPr marL="177292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PEDALE</a:t>
            </a:r>
            <a:r>
              <a:rPr dirty="0" sz="4000" spc="-9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RISALITA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1602" y="1763267"/>
            <a:ext cx="897636" cy="4895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379199" y="2523234"/>
            <a:ext cx="4381500" cy="36595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30960" marR="323215" indent="-751840">
              <a:lnSpc>
                <a:spcPct val="76800"/>
              </a:lnSpc>
            </a:pPr>
            <a:r>
              <a:rPr dirty="0" sz="2500" spc="-75" b="1">
                <a:solidFill>
                  <a:srgbClr val="65FF32"/>
                </a:solidFill>
                <a:latin typeface="Tahoma"/>
                <a:cs typeface="Tahoma"/>
              </a:rPr>
              <a:t>PEDALE </a:t>
            </a:r>
            <a:r>
              <a:rPr dirty="0" sz="2500" spc="-65" b="1">
                <a:solidFill>
                  <a:srgbClr val="65FF32"/>
                </a:solidFill>
                <a:latin typeface="Tahoma"/>
                <a:cs typeface="Tahoma"/>
              </a:rPr>
              <a:t>IN </a:t>
            </a:r>
            <a:r>
              <a:rPr dirty="0" sz="2500" spc="-70" b="1">
                <a:solidFill>
                  <a:srgbClr val="65FF32"/>
                </a:solidFill>
                <a:latin typeface="Tahoma"/>
                <a:cs typeface="Tahoma"/>
              </a:rPr>
              <a:t>FETTUCCIA  </a:t>
            </a:r>
            <a:r>
              <a:rPr dirty="0" sz="2500" spc="-70" b="1">
                <a:solidFill>
                  <a:srgbClr val="65FF32"/>
                </a:solidFill>
                <a:latin typeface="Tahoma"/>
                <a:cs typeface="Tahoma"/>
              </a:rPr>
              <a:t>REGOLABILE</a:t>
            </a:r>
            <a:endParaRPr sz="25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80000"/>
              </a:lnSpc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Và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collegato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alla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maniglia  </a:t>
            </a:r>
            <a:r>
              <a:rPr dirty="0" sz="2400" spc="-10" b="1">
                <a:solidFill>
                  <a:srgbClr val="FFFF00"/>
                </a:solidFill>
                <a:latin typeface="Tahoma"/>
                <a:cs typeface="Tahoma"/>
              </a:rPr>
              <a:t>bloccante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tramite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un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moschettone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parallelo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una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maglia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rapida</a:t>
            </a:r>
            <a:r>
              <a:rPr dirty="0" sz="2400" spc="-4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ovale.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590"/>
              </a:lnSpc>
              <a:spcBef>
                <a:spcPts val="1845"/>
              </a:spcBef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massimo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4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utilizzo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590"/>
              </a:lnSpc>
              <a:tabLst>
                <a:tab pos="949960" algn="l"/>
              </a:tabLst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150</a:t>
            </a:r>
            <a:r>
              <a:rPr dirty="0" sz="24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Kg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457845" y="621283"/>
            <a:ext cx="7797800" cy="6096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477260" algn="l"/>
                <a:tab pos="4124325" algn="l"/>
              </a:tabLst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CARRUCOLA</a:t>
            </a:r>
            <a:r>
              <a:rPr dirty="0" sz="4000" spc="-1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4000" spc="-5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FLANGE</a:t>
            </a:r>
            <a:r>
              <a:rPr dirty="0" sz="40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FISSE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9760" y="1481835"/>
            <a:ext cx="623824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28060" algn="l"/>
              </a:tabLst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d'omologazione	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CE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EN (12278)</a:t>
            </a:r>
            <a:r>
              <a:rPr dirty="0" sz="2000" spc="-1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U.I.A.A.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86719" y="2549652"/>
            <a:ext cx="2138172" cy="32202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388239" y="2955034"/>
            <a:ext cx="3797300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7830">
              <a:lnSpc>
                <a:spcPct val="100000"/>
              </a:lnSpc>
              <a:tabLst>
                <a:tab pos="2426970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</a:t>
            </a:r>
            <a:r>
              <a:rPr dirty="0" sz="1800" spc="-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≥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-10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22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massimo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d'utilizzo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≤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105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4434215" y="4620766"/>
            <a:ext cx="4848225" cy="554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6220" marR="5080" indent="-224154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carrucola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deve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essere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sottoposta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carichi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superiori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massimo</a:t>
            </a:r>
            <a:r>
              <a:rPr dirty="0" sz="18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d'utilizzo.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2747" rIns="0" bIns="0" rtlCol="0" vert="horz">
            <a:spAutoFit/>
          </a:bodyPr>
          <a:lstStyle/>
          <a:p>
            <a:pPr marL="1277620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CARRUCOLA</a:t>
            </a:r>
            <a:r>
              <a:rPr dirty="0" sz="40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TANDEM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25531" y="2642616"/>
            <a:ext cx="3672840" cy="29367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332620" y="1388871"/>
            <a:ext cx="6853555" cy="4256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28060" algn="l"/>
              </a:tabLst>
            </a:pPr>
            <a:r>
              <a:rPr dirty="0" sz="2000" spc="-5" b="1">
                <a:solidFill>
                  <a:srgbClr val="65FF32"/>
                </a:solidFill>
                <a:latin typeface="Arial"/>
                <a:cs typeface="Arial"/>
              </a:rPr>
              <a:t>Normativa</a:t>
            </a:r>
            <a:r>
              <a:rPr dirty="0" sz="2000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65FF32"/>
                </a:solidFill>
                <a:latin typeface="Arial"/>
                <a:cs typeface="Arial"/>
              </a:rPr>
              <a:t>d'omologazione	</a:t>
            </a:r>
            <a:r>
              <a:rPr dirty="0" sz="2000" spc="5" b="1">
                <a:solidFill>
                  <a:srgbClr val="65FF32"/>
                </a:solidFill>
                <a:latin typeface="Arial"/>
                <a:cs typeface="Arial"/>
              </a:rPr>
              <a:t>CE </a:t>
            </a:r>
            <a:r>
              <a:rPr dirty="0" sz="2000" b="1">
                <a:solidFill>
                  <a:srgbClr val="65FF32"/>
                </a:solidFill>
                <a:latin typeface="Arial"/>
                <a:cs typeface="Arial"/>
              </a:rPr>
              <a:t>EN (12278)</a:t>
            </a:r>
            <a:r>
              <a:rPr dirty="0" sz="2000" spc="-120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65FF32"/>
                </a:solidFill>
                <a:latin typeface="Arial"/>
                <a:cs typeface="Arial"/>
              </a:rPr>
              <a:t>U.I.A.A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2849880" marR="1251585">
              <a:lnSpc>
                <a:spcPct val="100000"/>
              </a:lnSpc>
              <a:spcBef>
                <a:spcPts val="1545"/>
              </a:spcBef>
              <a:tabLst>
                <a:tab pos="3702050" algn="l"/>
                <a:tab pos="3980815" algn="l"/>
                <a:tab pos="4898390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r>
              <a:rPr dirty="0" sz="1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24</a:t>
            </a:r>
            <a:r>
              <a:rPr dirty="0" sz="1800" spc="-4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Kn.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lavoro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10Kn.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 marL="2849880" marR="91440">
              <a:lnSpc>
                <a:spcPct val="80000"/>
              </a:lnSpc>
              <a:spcBef>
                <a:spcPts val="5"/>
              </a:spcBef>
              <a:tabLst>
                <a:tab pos="5831205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Carrucola 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doppia</a:t>
            </a:r>
            <a:r>
              <a:rPr dirty="0" sz="1800" spc="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linea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flange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fisse.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250">
              <a:latin typeface="Times New Roman"/>
              <a:cs typeface="Times New Roman"/>
            </a:endParaRPr>
          </a:p>
          <a:p>
            <a:pPr marL="2849880" marR="1345565">
              <a:lnSpc>
                <a:spcPct val="80000"/>
              </a:lnSpc>
              <a:spcBef>
                <a:spcPts val="5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Puleggia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cuscinetti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autolubrificanti.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849880" marR="50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Uso: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teleferica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paranchi.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Velocità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max.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10m/sec.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8498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max.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13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diametro.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587617" y="6515100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0525" y="60586"/>
                </a:lnTo>
                <a:lnTo>
                  <a:pt x="549035" y="76764"/>
                </a:lnTo>
                <a:lnTo>
                  <a:pt x="581786" y="101917"/>
                </a:lnTo>
                <a:lnTo>
                  <a:pt x="607172" y="134563"/>
                </a:lnTo>
                <a:lnTo>
                  <a:pt x="623584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584" y="259595"/>
                </a:lnTo>
                <a:lnTo>
                  <a:pt x="607172" y="298252"/>
                </a:lnTo>
                <a:lnTo>
                  <a:pt x="581786" y="330898"/>
                </a:lnTo>
                <a:lnTo>
                  <a:pt x="549035" y="356051"/>
                </a:lnTo>
                <a:lnTo>
                  <a:pt x="51052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893941" y="6569964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260" y="118356"/>
                </a:lnTo>
                <a:lnTo>
                  <a:pt x="300848" y="79699"/>
                </a:lnTo>
                <a:lnTo>
                  <a:pt x="275462" y="47053"/>
                </a:lnTo>
                <a:lnTo>
                  <a:pt x="242711" y="21900"/>
                </a:lnTo>
                <a:lnTo>
                  <a:pt x="20420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676"/>
                </a:lnTo>
                <a:lnTo>
                  <a:pt x="242711" y="301187"/>
                </a:lnTo>
                <a:lnTo>
                  <a:pt x="275462" y="276034"/>
                </a:lnTo>
                <a:lnTo>
                  <a:pt x="300848" y="243388"/>
                </a:lnTo>
                <a:lnTo>
                  <a:pt x="317260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676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201" y="317365"/>
                </a:lnTo>
                <a:lnTo>
                  <a:pt x="222503" y="309676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994526" y="6579107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587617" y="6515100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0525" y="60586"/>
                </a:lnTo>
                <a:lnTo>
                  <a:pt x="549035" y="76764"/>
                </a:lnTo>
                <a:lnTo>
                  <a:pt x="581786" y="101917"/>
                </a:lnTo>
                <a:lnTo>
                  <a:pt x="607172" y="134563"/>
                </a:lnTo>
                <a:lnTo>
                  <a:pt x="623584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584" y="259595"/>
                </a:lnTo>
                <a:lnTo>
                  <a:pt x="607172" y="298252"/>
                </a:lnTo>
                <a:lnTo>
                  <a:pt x="581786" y="330898"/>
                </a:lnTo>
                <a:lnTo>
                  <a:pt x="549035" y="356051"/>
                </a:lnTo>
                <a:lnTo>
                  <a:pt x="51052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893941" y="6569964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260" y="118356"/>
                </a:lnTo>
                <a:lnTo>
                  <a:pt x="300848" y="79699"/>
                </a:lnTo>
                <a:lnTo>
                  <a:pt x="275462" y="47053"/>
                </a:lnTo>
                <a:lnTo>
                  <a:pt x="242711" y="21900"/>
                </a:lnTo>
                <a:lnTo>
                  <a:pt x="20420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676"/>
                </a:lnTo>
                <a:lnTo>
                  <a:pt x="242711" y="301187"/>
                </a:lnTo>
                <a:lnTo>
                  <a:pt x="275462" y="276034"/>
                </a:lnTo>
                <a:lnTo>
                  <a:pt x="300848" y="243388"/>
                </a:lnTo>
                <a:lnTo>
                  <a:pt x="317260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676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201" y="317365"/>
                </a:lnTo>
                <a:lnTo>
                  <a:pt x="222503" y="309676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994526" y="6579107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31353" y="582675"/>
            <a:ext cx="7748905" cy="10629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b="0">
                <a:solidFill>
                  <a:srgbClr val="FF0000"/>
                </a:solidFill>
                <a:latin typeface="Tahoma"/>
                <a:cs typeface="Tahoma"/>
              </a:rPr>
              <a:t>BLOCK</a:t>
            </a:r>
            <a:r>
              <a:rPr dirty="0" spc="-100" b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0">
                <a:solidFill>
                  <a:srgbClr val="FF0000"/>
                </a:solidFill>
                <a:latin typeface="Tahoma"/>
                <a:cs typeface="Tahoma"/>
              </a:rPr>
              <a:t>ROLL</a:t>
            </a: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Normativa d'omologazione CE EN (12278) </a:t>
            </a:r>
            <a:r>
              <a:rPr dirty="0" sz="2400" b="0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CE EN</a:t>
            </a:r>
            <a:r>
              <a:rPr dirty="0" sz="2400" spc="-160" b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" b="0">
                <a:solidFill>
                  <a:srgbClr val="FF0000"/>
                </a:solidFill>
                <a:latin typeface="Arial"/>
                <a:cs typeface="Arial"/>
              </a:rPr>
              <a:t>(567)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25531" y="2625851"/>
            <a:ext cx="1763267" cy="41772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898525" y="2625851"/>
            <a:ext cx="2305811" cy="22235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569595" y="2406394"/>
            <a:ext cx="3822065" cy="401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935355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Carrucola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flange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mobili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completa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bloccante.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Puleggia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lega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leggera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montata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cuscinetto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sfera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schermato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contro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le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infiltrazioni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fango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polvere.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02743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Uso: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manovre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r>
              <a:rPr dirty="0" sz="18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paranchi.</a:t>
            </a:r>
            <a:endParaRPr sz="1800">
              <a:latin typeface="Tahoma"/>
              <a:cs typeface="Tahoma"/>
            </a:endParaRPr>
          </a:p>
          <a:p>
            <a:pPr marL="12700" marR="1340485">
              <a:lnSpc>
                <a:spcPct val="130000"/>
              </a:lnSpc>
              <a:spcBef>
                <a:spcPts val="1500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max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d’utilizzo: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15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solo</a:t>
            </a:r>
            <a:r>
              <a:rPr dirty="0" sz="1800" spc="-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carrucola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carrucola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bloccante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442838" y="6586728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1055" y="60586"/>
                </a:lnTo>
                <a:lnTo>
                  <a:pt x="549712" y="76764"/>
                </a:lnTo>
                <a:lnTo>
                  <a:pt x="582358" y="101917"/>
                </a:lnTo>
                <a:lnTo>
                  <a:pt x="607511" y="134563"/>
                </a:lnTo>
                <a:lnTo>
                  <a:pt x="623689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689" y="259595"/>
                </a:lnTo>
                <a:lnTo>
                  <a:pt x="607511" y="298252"/>
                </a:lnTo>
                <a:lnTo>
                  <a:pt x="582358" y="330898"/>
                </a:lnTo>
                <a:lnTo>
                  <a:pt x="549712" y="356051"/>
                </a:lnTo>
                <a:lnTo>
                  <a:pt x="51105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749162" y="6641591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365" y="118356"/>
                </a:lnTo>
                <a:lnTo>
                  <a:pt x="301187" y="79699"/>
                </a:lnTo>
                <a:lnTo>
                  <a:pt x="276034" y="47053"/>
                </a:lnTo>
                <a:lnTo>
                  <a:pt x="243388" y="21900"/>
                </a:lnTo>
                <a:lnTo>
                  <a:pt x="20473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927"/>
                </a:lnTo>
                <a:lnTo>
                  <a:pt x="243388" y="301187"/>
                </a:lnTo>
                <a:lnTo>
                  <a:pt x="276034" y="276034"/>
                </a:lnTo>
                <a:lnTo>
                  <a:pt x="301187" y="243388"/>
                </a:lnTo>
                <a:lnTo>
                  <a:pt x="317365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927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731" y="317365"/>
                </a:lnTo>
                <a:lnTo>
                  <a:pt x="222503" y="309927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49745" y="665073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442838" y="6586728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1055" y="60586"/>
                </a:lnTo>
                <a:lnTo>
                  <a:pt x="549712" y="76764"/>
                </a:lnTo>
                <a:lnTo>
                  <a:pt x="582358" y="101917"/>
                </a:lnTo>
                <a:lnTo>
                  <a:pt x="607511" y="134563"/>
                </a:lnTo>
                <a:lnTo>
                  <a:pt x="623689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689" y="259595"/>
                </a:lnTo>
                <a:lnTo>
                  <a:pt x="607511" y="298252"/>
                </a:lnTo>
                <a:lnTo>
                  <a:pt x="582358" y="330898"/>
                </a:lnTo>
                <a:lnTo>
                  <a:pt x="549712" y="356051"/>
                </a:lnTo>
                <a:lnTo>
                  <a:pt x="51105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749162" y="6641591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365" y="118356"/>
                </a:lnTo>
                <a:lnTo>
                  <a:pt x="301187" y="79699"/>
                </a:lnTo>
                <a:lnTo>
                  <a:pt x="276034" y="47053"/>
                </a:lnTo>
                <a:lnTo>
                  <a:pt x="243388" y="21900"/>
                </a:lnTo>
                <a:lnTo>
                  <a:pt x="20473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927"/>
                </a:lnTo>
                <a:lnTo>
                  <a:pt x="243388" y="301187"/>
                </a:lnTo>
                <a:lnTo>
                  <a:pt x="276034" y="276034"/>
                </a:lnTo>
                <a:lnTo>
                  <a:pt x="301187" y="243388"/>
                </a:lnTo>
                <a:lnTo>
                  <a:pt x="317365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927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731" y="317365"/>
                </a:lnTo>
                <a:lnTo>
                  <a:pt x="222503" y="309927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849745" y="665073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770265" y="862075"/>
            <a:ext cx="7367905" cy="9372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MANIGLIA</a:t>
            </a:r>
            <a:r>
              <a:rPr dirty="0" sz="4000" spc="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AUTOBLOCCANTE</a:t>
            </a:r>
            <a:endParaRPr sz="4000">
              <a:latin typeface="Tahoma"/>
              <a:cs typeface="Tahoma"/>
            </a:endParaRPr>
          </a:p>
          <a:p>
            <a:pPr algn="ctr" marL="635">
              <a:lnSpc>
                <a:spcPct val="100000"/>
              </a:lnSpc>
              <a:spcBef>
                <a:spcPts val="30"/>
              </a:spcBef>
              <a:tabLst>
                <a:tab pos="3658235" algn="l"/>
              </a:tabLst>
            </a:pPr>
            <a:r>
              <a:rPr dirty="0" sz="2000" spc="-5">
                <a:solidFill>
                  <a:srgbClr val="FF0000"/>
                </a:solidFill>
              </a:rPr>
              <a:t>Normativa</a:t>
            </a:r>
            <a:r>
              <a:rPr dirty="0" sz="2000">
                <a:solidFill>
                  <a:srgbClr val="FF0000"/>
                </a:solidFill>
              </a:rPr>
              <a:t> </a:t>
            </a:r>
            <a:r>
              <a:rPr dirty="0" sz="2000" spc="-5">
                <a:solidFill>
                  <a:srgbClr val="FF0000"/>
                </a:solidFill>
              </a:rPr>
              <a:t>d'omologazione	</a:t>
            </a:r>
            <a:r>
              <a:rPr dirty="0" sz="2000" spc="5">
                <a:solidFill>
                  <a:srgbClr val="FF0000"/>
                </a:solidFill>
              </a:rPr>
              <a:t>CE </a:t>
            </a:r>
            <a:r>
              <a:rPr dirty="0" sz="2000">
                <a:solidFill>
                  <a:srgbClr val="FF0000"/>
                </a:solidFill>
              </a:rPr>
              <a:t>(0197) EN (567)</a:t>
            </a:r>
            <a:r>
              <a:rPr dirty="0" sz="2000" spc="-140">
                <a:solidFill>
                  <a:srgbClr val="FF0000"/>
                </a:solidFill>
              </a:rPr>
              <a:t> </a:t>
            </a:r>
            <a:r>
              <a:rPr dirty="0" sz="2000" spc="-5">
                <a:solidFill>
                  <a:srgbClr val="FF0000"/>
                </a:solidFill>
              </a:rPr>
              <a:t>U.I.A.A</a:t>
            </a:r>
            <a:endParaRPr sz="2000"/>
          </a:p>
        </p:txBody>
      </p:sp>
      <p:sp>
        <p:nvSpPr>
          <p:cNvPr id="18" name="object 18"/>
          <p:cNvSpPr/>
          <p:nvPr/>
        </p:nvSpPr>
        <p:spPr>
          <a:xfrm>
            <a:off x="1315091" y="2194559"/>
            <a:ext cx="2231135" cy="44637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848743" y="2528315"/>
            <a:ext cx="4025265" cy="2199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496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endParaRPr sz="1800">
              <a:latin typeface="Tahoma"/>
              <a:cs typeface="Tahoma"/>
            </a:endParaRPr>
          </a:p>
          <a:p>
            <a:pPr marL="12700" marR="1102360">
              <a:lnSpc>
                <a:spcPct val="200000"/>
              </a:lnSpc>
              <a:tabLst>
                <a:tab pos="1774189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Foro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superiore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≥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18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Foro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inferiore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≥</a:t>
            </a:r>
            <a:r>
              <a:rPr dirty="0" sz="1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20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massimo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d'utilizzo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ts val="215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Riferimento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costruttore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(</a:t>
            </a:r>
            <a:r>
              <a:rPr dirty="0" sz="1800" spc="-5">
                <a:solidFill>
                  <a:srgbClr val="FFFF00"/>
                </a:solidFill>
                <a:latin typeface="Symbol"/>
                <a:cs typeface="Symbol"/>
              </a:rPr>
              <a:t>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4)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11484" y="5402577"/>
            <a:ext cx="5603240" cy="841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Non utilizzare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maniglia con carichi superiori a  quelli massimi d'utilizzo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in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quanto si 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provocherebbe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 della calza della</a:t>
            </a:r>
            <a:r>
              <a:rPr dirty="0" sz="1800" spc="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corda.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15990" y="3707891"/>
            <a:ext cx="935990" cy="431800"/>
          </a:xfrm>
          <a:custGeom>
            <a:avLst/>
            <a:gdLst/>
            <a:ahLst/>
            <a:cxnLst/>
            <a:rect l="l" t="t" r="r" b="b"/>
            <a:pathLst>
              <a:path w="935990" h="431800">
                <a:moveTo>
                  <a:pt x="935735" y="431291"/>
                </a:moveTo>
                <a:lnTo>
                  <a:pt x="935735" y="0"/>
                </a:lnTo>
                <a:lnTo>
                  <a:pt x="0" y="0"/>
                </a:lnTo>
                <a:lnTo>
                  <a:pt x="0" y="431291"/>
                </a:lnTo>
                <a:lnTo>
                  <a:pt x="306323" y="431291"/>
                </a:lnTo>
                <a:lnTo>
                  <a:pt x="306323" y="214883"/>
                </a:lnTo>
                <a:lnTo>
                  <a:pt x="312046" y="172226"/>
                </a:lnTo>
                <a:lnTo>
                  <a:pt x="328224" y="133716"/>
                </a:lnTo>
                <a:lnTo>
                  <a:pt x="353377" y="100964"/>
                </a:lnTo>
                <a:lnTo>
                  <a:pt x="386023" y="75579"/>
                </a:lnTo>
                <a:lnTo>
                  <a:pt x="424680" y="59167"/>
                </a:lnTo>
                <a:lnTo>
                  <a:pt x="467867" y="53339"/>
                </a:lnTo>
                <a:lnTo>
                  <a:pt x="511055" y="59167"/>
                </a:lnTo>
                <a:lnTo>
                  <a:pt x="549712" y="75579"/>
                </a:lnTo>
                <a:lnTo>
                  <a:pt x="582358" y="100964"/>
                </a:lnTo>
                <a:lnTo>
                  <a:pt x="607511" y="133716"/>
                </a:lnTo>
                <a:lnTo>
                  <a:pt x="623689" y="172226"/>
                </a:lnTo>
                <a:lnTo>
                  <a:pt x="629411" y="214883"/>
                </a:lnTo>
                <a:lnTo>
                  <a:pt x="629411" y="431291"/>
                </a:lnTo>
                <a:lnTo>
                  <a:pt x="935735" y="431291"/>
                </a:lnTo>
                <a:close/>
              </a:path>
              <a:path w="935990" h="431800">
                <a:moveTo>
                  <a:pt x="629411" y="431291"/>
                </a:moveTo>
                <a:lnTo>
                  <a:pt x="629411" y="214883"/>
                </a:lnTo>
                <a:lnTo>
                  <a:pt x="623689" y="258183"/>
                </a:lnTo>
                <a:lnTo>
                  <a:pt x="607511" y="297123"/>
                </a:lnTo>
                <a:lnTo>
                  <a:pt x="582358" y="330136"/>
                </a:lnTo>
                <a:lnTo>
                  <a:pt x="549712" y="355656"/>
                </a:lnTo>
                <a:lnTo>
                  <a:pt x="511055" y="372117"/>
                </a:lnTo>
                <a:lnTo>
                  <a:pt x="467867" y="377951"/>
                </a:lnTo>
                <a:lnTo>
                  <a:pt x="424680" y="372117"/>
                </a:lnTo>
                <a:lnTo>
                  <a:pt x="386023" y="355656"/>
                </a:lnTo>
                <a:lnTo>
                  <a:pt x="353377" y="330136"/>
                </a:lnTo>
                <a:lnTo>
                  <a:pt x="328224" y="297123"/>
                </a:lnTo>
                <a:lnTo>
                  <a:pt x="312046" y="258183"/>
                </a:lnTo>
                <a:lnTo>
                  <a:pt x="306323" y="214883"/>
                </a:lnTo>
                <a:lnTo>
                  <a:pt x="306323" y="431291"/>
                </a:lnTo>
                <a:lnTo>
                  <a:pt x="629411" y="4312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822314" y="3761232"/>
            <a:ext cx="323215" cy="325120"/>
          </a:xfrm>
          <a:custGeom>
            <a:avLst/>
            <a:gdLst/>
            <a:ahLst/>
            <a:cxnLst/>
            <a:rect l="l" t="t" r="r" b="b"/>
            <a:pathLst>
              <a:path w="323215" h="325120">
                <a:moveTo>
                  <a:pt x="323087" y="161543"/>
                </a:moveTo>
                <a:lnTo>
                  <a:pt x="317365" y="118886"/>
                </a:lnTo>
                <a:lnTo>
                  <a:pt x="301187" y="80376"/>
                </a:lnTo>
                <a:lnTo>
                  <a:pt x="276034" y="47624"/>
                </a:lnTo>
                <a:lnTo>
                  <a:pt x="243388" y="22239"/>
                </a:lnTo>
                <a:lnTo>
                  <a:pt x="204731" y="5827"/>
                </a:lnTo>
                <a:lnTo>
                  <a:pt x="161543" y="0"/>
                </a:lnTo>
                <a:lnTo>
                  <a:pt x="118356" y="5827"/>
                </a:lnTo>
                <a:lnTo>
                  <a:pt x="79699" y="22239"/>
                </a:lnTo>
                <a:lnTo>
                  <a:pt x="47053" y="47624"/>
                </a:lnTo>
                <a:lnTo>
                  <a:pt x="21900" y="80376"/>
                </a:lnTo>
                <a:lnTo>
                  <a:pt x="5722" y="118886"/>
                </a:lnTo>
                <a:lnTo>
                  <a:pt x="0" y="161543"/>
                </a:lnTo>
                <a:lnTo>
                  <a:pt x="5722" y="204843"/>
                </a:lnTo>
                <a:lnTo>
                  <a:pt x="21900" y="243783"/>
                </a:lnTo>
                <a:lnTo>
                  <a:pt x="47053" y="276796"/>
                </a:lnTo>
                <a:lnTo>
                  <a:pt x="79699" y="302316"/>
                </a:lnTo>
                <a:lnTo>
                  <a:pt x="100583" y="311209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41147"/>
                </a:lnTo>
                <a:lnTo>
                  <a:pt x="133469" y="29313"/>
                </a:lnTo>
                <a:lnTo>
                  <a:pt x="140017" y="19621"/>
                </a:lnTo>
                <a:lnTo>
                  <a:pt x="149709" y="13073"/>
                </a:lnTo>
                <a:lnTo>
                  <a:pt x="161543" y="10667"/>
                </a:lnTo>
                <a:lnTo>
                  <a:pt x="173378" y="13073"/>
                </a:lnTo>
                <a:lnTo>
                  <a:pt x="183070" y="19621"/>
                </a:lnTo>
                <a:lnTo>
                  <a:pt x="189618" y="29313"/>
                </a:lnTo>
                <a:lnTo>
                  <a:pt x="192023" y="41147"/>
                </a:lnTo>
                <a:lnTo>
                  <a:pt x="192023" y="263651"/>
                </a:lnTo>
                <a:lnTo>
                  <a:pt x="222503" y="263651"/>
                </a:lnTo>
                <a:lnTo>
                  <a:pt x="222503" y="311209"/>
                </a:lnTo>
                <a:lnTo>
                  <a:pt x="243388" y="302316"/>
                </a:lnTo>
                <a:lnTo>
                  <a:pt x="276034" y="276796"/>
                </a:lnTo>
                <a:lnTo>
                  <a:pt x="301187" y="243783"/>
                </a:lnTo>
                <a:lnTo>
                  <a:pt x="317365" y="204843"/>
                </a:lnTo>
                <a:lnTo>
                  <a:pt x="323087" y="161543"/>
                </a:lnTo>
                <a:close/>
              </a:path>
              <a:path w="323215" h="325120">
                <a:moveTo>
                  <a:pt x="131063" y="263651"/>
                </a:moveTo>
                <a:lnTo>
                  <a:pt x="131063" y="121919"/>
                </a:lnTo>
                <a:lnTo>
                  <a:pt x="100583" y="121919"/>
                </a:lnTo>
                <a:lnTo>
                  <a:pt x="100583" y="263651"/>
                </a:lnTo>
                <a:lnTo>
                  <a:pt x="131063" y="263651"/>
                </a:lnTo>
                <a:close/>
              </a:path>
              <a:path w="323215" h="325120">
                <a:moveTo>
                  <a:pt x="222503" y="311209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11209"/>
                </a:lnTo>
                <a:lnTo>
                  <a:pt x="118356" y="318777"/>
                </a:lnTo>
                <a:lnTo>
                  <a:pt x="161543" y="324611"/>
                </a:lnTo>
                <a:lnTo>
                  <a:pt x="204731" y="318777"/>
                </a:lnTo>
                <a:lnTo>
                  <a:pt x="222503" y="311209"/>
                </a:lnTo>
                <a:close/>
              </a:path>
              <a:path w="323215" h="325120">
                <a:moveTo>
                  <a:pt x="192023" y="100583"/>
                </a:moveTo>
                <a:lnTo>
                  <a:pt x="192023" y="41147"/>
                </a:lnTo>
                <a:lnTo>
                  <a:pt x="189618" y="52744"/>
                </a:lnTo>
                <a:lnTo>
                  <a:pt x="183070" y="61912"/>
                </a:lnTo>
                <a:lnTo>
                  <a:pt x="173378" y="67937"/>
                </a:lnTo>
                <a:lnTo>
                  <a:pt x="161543" y="70103"/>
                </a:lnTo>
                <a:lnTo>
                  <a:pt x="149709" y="67937"/>
                </a:lnTo>
                <a:lnTo>
                  <a:pt x="140017" y="61912"/>
                </a:lnTo>
                <a:lnTo>
                  <a:pt x="133469" y="52744"/>
                </a:lnTo>
                <a:lnTo>
                  <a:pt x="131063" y="41147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922897" y="3771900"/>
            <a:ext cx="121920" cy="273050"/>
          </a:xfrm>
          <a:custGeom>
            <a:avLst/>
            <a:gdLst/>
            <a:ahLst/>
            <a:cxnLst/>
            <a:rect l="l" t="t" r="r" b="b"/>
            <a:pathLst>
              <a:path w="121920" h="27305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076"/>
                </a:lnTo>
                <a:lnTo>
                  <a:pt x="39433" y="51244"/>
                </a:lnTo>
                <a:lnTo>
                  <a:pt x="49125" y="57269"/>
                </a:lnTo>
                <a:lnTo>
                  <a:pt x="60959" y="59435"/>
                </a:lnTo>
                <a:lnTo>
                  <a:pt x="72794" y="57269"/>
                </a:lnTo>
                <a:lnTo>
                  <a:pt x="82486" y="51244"/>
                </a:lnTo>
                <a:lnTo>
                  <a:pt x="89034" y="42076"/>
                </a:lnTo>
                <a:lnTo>
                  <a:pt x="91439" y="30479"/>
                </a:lnTo>
                <a:close/>
              </a:path>
              <a:path w="121920" h="273050">
                <a:moveTo>
                  <a:pt x="121919" y="272795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89915"/>
                </a:lnTo>
                <a:lnTo>
                  <a:pt x="0" y="89915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2795"/>
                </a:lnTo>
                <a:lnTo>
                  <a:pt x="121919" y="272795"/>
                </a:lnTo>
                <a:close/>
              </a:path>
              <a:path w="121920" h="273050">
                <a:moveTo>
                  <a:pt x="30479" y="272795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2795"/>
                </a:lnTo>
                <a:lnTo>
                  <a:pt x="30479" y="27279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515990" y="3707891"/>
            <a:ext cx="935990" cy="431800"/>
          </a:xfrm>
          <a:custGeom>
            <a:avLst/>
            <a:gdLst/>
            <a:ahLst/>
            <a:cxnLst/>
            <a:rect l="l" t="t" r="r" b="b"/>
            <a:pathLst>
              <a:path w="935990" h="431800">
                <a:moveTo>
                  <a:pt x="935735" y="431291"/>
                </a:moveTo>
                <a:lnTo>
                  <a:pt x="935735" y="0"/>
                </a:lnTo>
                <a:lnTo>
                  <a:pt x="0" y="0"/>
                </a:lnTo>
                <a:lnTo>
                  <a:pt x="0" y="431291"/>
                </a:lnTo>
                <a:lnTo>
                  <a:pt x="306323" y="431291"/>
                </a:lnTo>
                <a:lnTo>
                  <a:pt x="306323" y="214883"/>
                </a:lnTo>
                <a:lnTo>
                  <a:pt x="312046" y="172226"/>
                </a:lnTo>
                <a:lnTo>
                  <a:pt x="328224" y="133716"/>
                </a:lnTo>
                <a:lnTo>
                  <a:pt x="353377" y="100964"/>
                </a:lnTo>
                <a:lnTo>
                  <a:pt x="386023" y="75579"/>
                </a:lnTo>
                <a:lnTo>
                  <a:pt x="424680" y="59167"/>
                </a:lnTo>
                <a:lnTo>
                  <a:pt x="467867" y="53339"/>
                </a:lnTo>
                <a:lnTo>
                  <a:pt x="511055" y="59167"/>
                </a:lnTo>
                <a:lnTo>
                  <a:pt x="549712" y="75579"/>
                </a:lnTo>
                <a:lnTo>
                  <a:pt x="582358" y="100964"/>
                </a:lnTo>
                <a:lnTo>
                  <a:pt x="607511" y="133716"/>
                </a:lnTo>
                <a:lnTo>
                  <a:pt x="623689" y="172226"/>
                </a:lnTo>
                <a:lnTo>
                  <a:pt x="629411" y="214883"/>
                </a:lnTo>
                <a:lnTo>
                  <a:pt x="629411" y="431291"/>
                </a:lnTo>
                <a:lnTo>
                  <a:pt x="935735" y="431291"/>
                </a:lnTo>
                <a:close/>
              </a:path>
              <a:path w="935990" h="431800">
                <a:moveTo>
                  <a:pt x="629411" y="431291"/>
                </a:moveTo>
                <a:lnTo>
                  <a:pt x="629411" y="214883"/>
                </a:lnTo>
                <a:lnTo>
                  <a:pt x="623689" y="258183"/>
                </a:lnTo>
                <a:lnTo>
                  <a:pt x="607511" y="297123"/>
                </a:lnTo>
                <a:lnTo>
                  <a:pt x="582358" y="330136"/>
                </a:lnTo>
                <a:lnTo>
                  <a:pt x="549712" y="355656"/>
                </a:lnTo>
                <a:lnTo>
                  <a:pt x="511055" y="372117"/>
                </a:lnTo>
                <a:lnTo>
                  <a:pt x="467867" y="377951"/>
                </a:lnTo>
                <a:lnTo>
                  <a:pt x="424680" y="372117"/>
                </a:lnTo>
                <a:lnTo>
                  <a:pt x="386023" y="355656"/>
                </a:lnTo>
                <a:lnTo>
                  <a:pt x="353377" y="330136"/>
                </a:lnTo>
                <a:lnTo>
                  <a:pt x="328224" y="297123"/>
                </a:lnTo>
                <a:lnTo>
                  <a:pt x="312046" y="258183"/>
                </a:lnTo>
                <a:lnTo>
                  <a:pt x="306323" y="214883"/>
                </a:lnTo>
                <a:lnTo>
                  <a:pt x="306323" y="431291"/>
                </a:lnTo>
                <a:lnTo>
                  <a:pt x="629411" y="43129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22314" y="3761232"/>
            <a:ext cx="323215" cy="325120"/>
          </a:xfrm>
          <a:custGeom>
            <a:avLst/>
            <a:gdLst/>
            <a:ahLst/>
            <a:cxnLst/>
            <a:rect l="l" t="t" r="r" b="b"/>
            <a:pathLst>
              <a:path w="323215" h="325120">
                <a:moveTo>
                  <a:pt x="323087" y="161543"/>
                </a:moveTo>
                <a:lnTo>
                  <a:pt x="317365" y="118886"/>
                </a:lnTo>
                <a:lnTo>
                  <a:pt x="301187" y="80376"/>
                </a:lnTo>
                <a:lnTo>
                  <a:pt x="276034" y="47624"/>
                </a:lnTo>
                <a:lnTo>
                  <a:pt x="243388" y="22239"/>
                </a:lnTo>
                <a:lnTo>
                  <a:pt x="204731" y="5827"/>
                </a:lnTo>
                <a:lnTo>
                  <a:pt x="161543" y="0"/>
                </a:lnTo>
                <a:lnTo>
                  <a:pt x="118356" y="5827"/>
                </a:lnTo>
                <a:lnTo>
                  <a:pt x="79699" y="22239"/>
                </a:lnTo>
                <a:lnTo>
                  <a:pt x="47053" y="47624"/>
                </a:lnTo>
                <a:lnTo>
                  <a:pt x="21900" y="80376"/>
                </a:lnTo>
                <a:lnTo>
                  <a:pt x="5722" y="118886"/>
                </a:lnTo>
                <a:lnTo>
                  <a:pt x="0" y="161543"/>
                </a:lnTo>
                <a:lnTo>
                  <a:pt x="5722" y="204843"/>
                </a:lnTo>
                <a:lnTo>
                  <a:pt x="21900" y="243783"/>
                </a:lnTo>
                <a:lnTo>
                  <a:pt x="47053" y="276796"/>
                </a:lnTo>
                <a:lnTo>
                  <a:pt x="79699" y="302316"/>
                </a:lnTo>
                <a:lnTo>
                  <a:pt x="100583" y="311209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41147"/>
                </a:lnTo>
                <a:lnTo>
                  <a:pt x="133469" y="29313"/>
                </a:lnTo>
                <a:lnTo>
                  <a:pt x="140017" y="19621"/>
                </a:lnTo>
                <a:lnTo>
                  <a:pt x="149709" y="13073"/>
                </a:lnTo>
                <a:lnTo>
                  <a:pt x="161543" y="10667"/>
                </a:lnTo>
                <a:lnTo>
                  <a:pt x="173378" y="13073"/>
                </a:lnTo>
                <a:lnTo>
                  <a:pt x="183070" y="19621"/>
                </a:lnTo>
                <a:lnTo>
                  <a:pt x="189618" y="29313"/>
                </a:lnTo>
                <a:lnTo>
                  <a:pt x="192023" y="41147"/>
                </a:lnTo>
                <a:lnTo>
                  <a:pt x="192023" y="263651"/>
                </a:lnTo>
                <a:lnTo>
                  <a:pt x="222503" y="263651"/>
                </a:lnTo>
                <a:lnTo>
                  <a:pt x="222503" y="311209"/>
                </a:lnTo>
                <a:lnTo>
                  <a:pt x="243388" y="302316"/>
                </a:lnTo>
                <a:lnTo>
                  <a:pt x="276034" y="276796"/>
                </a:lnTo>
                <a:lnTo>
                  <a:pt x="301187" y="243783"/>
                </a:lnTo>
                <a:lnTo>
                  <a:pt x="317365" y="204843"/>
                </a:lnTo>
                <a:lnTo>
                  <a:pt x="323087" y="161543"/>
                </a:lnTo>
                <a:close/>
              </a:path>
              <a:path w="323215" h="325120">
                <a:moveTo>
                  <a:pt x="131063" y="263651"/>
                </a:moveTo>
                <a:lnTo>
                  <a:pt x="131063" y="121919"/>
                </a:lnTo>
                <a:lnTo>
                  <a:pt x="100583" y="121919"/>
                </a:lnTo>
                <a:lnTo>
                  <a:pt x="100583" y="263651"/>
                </a:lnTo>
                <a:lnTo>
                  <a:pt x="131063" y="263651"/>
                </a:lnTo>
                <a:close/>
              </a:path>
              <a:path w="323215" h="325120">
                <a:moveTo>
                  <a:pt x="222503" y="311209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11209"/>
                </a:lnTo>
                <a:lnTo>
                  <a:pt x="118356" y="318777"/>
                </a:lnTo>
                <a:lnTo>
                  <a:pt x="161543" y="324611"/>
                </a:lnTo>
                <a:lnTo>
                  <a:pt x="204731" y="318777"/>
                </a:lnTo>
                <a:lnTo>
                  <a:pt x="222503" y="311209"/>
                </a:lnTo>
                <a:close/>
              </a:path>
              <a:path w="323215" h="325120">
                <a:moveTo>
                  <a:pt x="192023" y="100583"/>
                </a:moveTo>
                <a:lnTo>
                  <a:pt x="192023" y="41147"/>
                </a:lnTo>
                <a:lnTo>
                  <a:pt x="189618" y="52744"/>
                </a:lnTo>
                <a:lnTo>
                  <a:pt x="183070" y="61912"/>
                </a:lnTo>
                <a:lnTo>
                  <a:pt x="173378" y="67937"/>
                </a:lnTo>
                <a:lnTo>
                  <a:pt x="161543" y="70103"/>
                </a:lnTo>
                <a:lnTo>
                  <a:pt x="149709" y="67937"/>
                </a:lnTo>
                <a:lnTo>
                  <a:pt x="140017" y="61912"/>
                </a:lnTo>
                <a:lnTo>
                  <a:pt x="133469" y="52744"/>
                </a:lnTo>
                <a:lnTo>
                  <a:pt x="131063" y="41147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922897" y="3771900"/>
            <a:ext cx="121920" cy="273050"/>
          </a:xfrm>
          <a:custGeom>
            <a:avLst/>
            <a:gdLst/>
            <a:ahLst/>
            <a:cxnLst/>
            <a:rect l="l" t="t" r="r" b="b"/>
            <a:pathLst>
              <a:path w="121920" h="27305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076"/>
                </a:lnTo>
                <a:lnTo>
                  <a:pt x="39433" y="51244"/>
                </a:lnTo>
                <a:lnTo>
                  <a:pt x="49125" y="57269"/>
                </a:lnTo>
                <a:lnTo>
                  <a:pt x="60959" y="59435"/>
                </a:lnTo>
                <a:lnTo>
                  <a:pt x="72794" y="57269"/>
                </a:lnTo>
                <a:lnTo>
                  <a:pt x="82486" y="51244"/>
                </a:lnTo>
                <a:lnTo>
                  <a:pt x="89034" y="42076"/>
                </a:lnTo>
                <a:lnTo>
                  <a:pt x="91439" y="30479"/>
                </a:lnTo>
                <a:close/>
              </a:path>
              <a:path w="121920" h="273050">
                <a:moveTo>
                  <a:pt x="121919" y="272795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89915"/>
                </a:lnTo>
                <a:lnTo>
                  <a:pt x="0" y="89915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2795"/>
                </a:lnTo>
                <a:lnTo>
                  <a:pt x="121919" y="272795"/>
                </a:lnTo>
                <a:close/>
              </a:path>
              <a:path w="121920" h="273050">
                <a:moveTo>
                  <a:pt x="30479" y="272795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2795"/>
                </a:lnTo>
                <a:lnTo>
                  <a:pt x="30479" y="27279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83642" y="2842259"/>
            <a:ext cx="2087879" cy="41772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64358" y="2842260"/>
            <a:ext cx="3438144" cy="4165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04272" y="1301495"/>
            <a:ext cx="8305165" cy="1097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3669665" algn="l"/>
              </a:tabLst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Carico</a:t>
            </a:r>
            <a:r>
              <a:rPr dirty="0" sz="2400" spc="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massimo</a:t>
            </a:r>
            <a:r>
              <a:rPr dirty="0" sz="2400" spc="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d'utilizzo	Riferimento al costruttore 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dirty="0" sz="2400">
                <a:solidFill>
                  <a:srgbClr val="FFFF00"/>
                </a:solidFill>
                <a:latin typeface="Symbol"/>
                <a:cs typeface="Symbol"/>
              </a:rPr>
              <a:t></a:t>
            </a:r>
            <a:r>
              <a:rPr dirty="0" sz="2400" spc="4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Arial"/>
                <a:cs typeface="Arial"/>
              </a:rPr>
              <a:t>KN 4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) 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Carico di rottura Foro superiore </a:t>
            </a:r>
            <a:r>
              <a:rPr dirty="0" sz="2400" spc="350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34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20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Foro </a:t>
            </a:r>
            <a:r>
              <a:rPr dirty="0" sz="2400" spc="30">
                <a:solidFill>
                  <a:srgbClr val="FFFF00"/>
                </a:solidFill>
                <a:latin typeface="Arial"/>
                <a:cs typeface="Arial"/>
              </a:rPr>
              <a:t>inferiore□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KN</a:t>
            </a:r>
            <a:r>
              <a:rPr dirty="0" sz="2400" spc="-7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20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3971" rIns="0" bIns="0" rtlCol="0" vert="horz">
            <a:spAutoFit/>
          </a:bodyPr>
          <a:lstStyle/>
          <a:p>
            <a:pPr marL="1943100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MANIGLIA</a:t>
            </a:r>
            <a:r>
              <a:rPr dirty="0" sz="3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BLOCCANTE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1619" rIns="0" bIns="0" rtlCol="0" vert="horz">
            <a:spAutoFit/>
          </a:bodyPr>
          <a:lstStyle/>
          <a:p>
            <a:pPr marL="2783205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LAMPADA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83642" y="2915411"/>
            <a:ext cx="5760720" cy="37429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824872" y="1597151"/>
            <a:ext cx="5544185" cy="713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821055">
              <a:lnSpc>
                <a:spcPct val="13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LAMPADA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FRONTALE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BATTERIA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IMPERMEABILE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DOPPIO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FARO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LED/ALOGENO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70026" y="605027"/>
            <a:ext cx="5195570" cy="875030"/>
          </a:xfrm>
          <a:custGeom>
            <a:avLst/>
            <a:gdLst/>
            <a:ahLst/>
            <a:cxnLst/>
            <a:rect l="l" t="t" r="r" b="b"/>
            <a:pathLst>
              <a:path w="5195570" h="875030">
                <a:moveTo>
                  <a:pt x="5195315" y="874775"/>
                </a:moveTo>
                <a:lnTo>
                  <a:pt x="5195315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5184647" y="9143"/>
                </a:lnTo>
                <a:lnTo>
                  <a:pt x="5184647" y="4571"/>
                </a:lnTo>
                <a:lnTo>
                  <a:pt x="5189219" y="9143"/>
                </a:lnTo>
                <a:lnTo>
                  <a:pt x="5189219" y="874775"/>
                </a:lnTo>
                <a:lnTo>
                  <a:pt x="5195315" y="874775"/>
                </a:lnTo>
                <a:close/>
              </a:path>
              <a:path w="5195570" h="875030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5195570" h="875030">
                <a:moveTo>
                  <a:pt x="9143" y="865631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5195570" h="875030">
                <a:moveTo>
                  <a:pt x="5189219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5184647" y="874775"/>
                </a:lnTo>
                <a:lnTo>
                  <a:pt x="5184647" y="870203"/>
                </a:lnTo>
                <a:lnTo>
                  <a:pt x="5189219" y="865631"/>
                </a:lnTo>
                <a:close/>
              </a:path>
              <a:path w="5195570" h="875030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5195570" h="875030">
                <a:moveTo>
                  <a:pt x="5189219" y="9143"/>
                </a:moveTo>
                <a:lnTo>
                  <a:pt x="5184647" y="4571"/>
                </a:lnTo>
                <a:lnTo>
                  <a:pt x="5184647" y="9143"/>
                </a:lnTo>
                <a:lnTo>
                  <a:pt x="5189219" y="9143"/>
                </a:lnTo>
                <a:close/>
              </a:path>
              <a:path w="5195570" h="875030">
                <a:moveTo>
                  <a:pt x="5189219" y="865631"/>
                </a:moveTo>
                <a:lnTo>
                  <a:pt x="5189219" y="9143"/>
                </a:lnTo>
                <a:lnTo>
                  <a:pt x="5184647" y="9143"/>
                </a:lnTo>
                <a:lnTo>
                  <a:pt x="5184647" y="865631"/>
                </a:lnTo>
                <a:lnTo>
                  <a:pt x="5189219" y="865631"/>
                </a:lnTo>
                <a:close/>
              </a:path>
              <a:path w="5195570" h="875030">
                <a:moveTo>
                  <a:pt x="5189219" y="874775"/>
                </a:moveTo>
                <a:lnTo>
                  <a:pt x="5189219" y="865631"/>
                </a:lnTo>
                <a:lnTo>
                  <a:pt x="5184647" y="870203"/>
                </a:lnTo>
                <a:lnTo>
                  <a:pt x="5184647" y="874775"/>
                </a:lnTo>
                <a:lnTo>
                  <a:pt x="5189219" y="87477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7819" rIns="0" bIns="0" rtlCol="0" vert="horz">
            <a:spAutoFit/>
          </a:bodyPr>
          <a:lstStyle/>
          <a:p>
            <a:pPr marL="2725420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</a:rPr>
              <a:t>Barella</a:t>
            </a:r>
            <a:r>
              <a:rPr dirty="0" sz="4000" spc="-70">
                <a:solidFill>
                  <a:srgbClr val="FF0000"/>
                </a:solidFill>
              </a:rPr>
              <a:t> </a:t>
            </a:r>
            <a:r>
              <a:rPr dirty="0" sz="4000" spc="-10">
                <a:solidFill>
                  <a:srgbClr val="FF0000"/>
                </a:solidFill>
              </a:rPr>
              <a:t>TOBOGA</a:t>
            </a:r>
            <a:endParaRPr sz="4000"/>
          </a:p>
        </p:txBody>
      </p:sp>
      <p:sp>
        <p:nvSpPr>
          <p:cNvPr id="19" name="object 19"/>
          <p:cNvSpPr/>
          <p:nvPr/>
        </p:nvSpPr>
        <p:spPr>
          <a:xfrm>
            <a:off x="3546226" y="5434584"/>
            <a:ext cx="4896611" cy="15148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25531" y="537972"/>
            <a:ext cx="1844039" cy="64099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056264" y="1822703"/>
            <a:ext cx="2059305" cy="637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PESO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13,5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Kg.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PORTATA 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Kg.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280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11369" y="3104386"/>
            <a:ext cx="4517390" cy="1076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775970">
              <a:lnSpc>
                <a:spcPct val="13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E’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ELITRASPORTABILE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UTILIZZARE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1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VERTICALE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ALTEZZA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MASSIMA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4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SOLLEVAMENTO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68974" y="3899914"/>
            <a:ext cx="314960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1484" y="4174742"/>
            <a:ext cx="5438140" cy="562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tabLst>
                <a:tab pos="1753870" algn="l"/>
              </a:tabLst>
            </a:pP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UTILIZZARE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LE </a:t>
            </a: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CINGHIE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SOLLEVAMENTO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DOTAZIONE  </a:t>
            </a: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ROSSA</a:t>
            </a:r>
            <a:r>
              <a:rPr dirty="0" sz="14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1400" spc="1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TESTA</a:t>
            </a:r>
            <a:r>
              <a:rPr dirty="0" sz="14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BLU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14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FF00"/>
                </a:solidFill>
                <a:latin typeface="Tahoma"/>
                <a:cs typeface="Tahoma"/>
              </a:rPr>
              <a:t>PIEDI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76950" y="5856732"/>
            <a:ext cx="955547" cy="4511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52253" y="348996"/>
            <a:ext cx="7646034" cy="873760"/>
          </a:xfrm>
          <a:custGeom>
            <a:avLst/>
            <a:gdLst/>
            <a:ahLst/>
            <a:cxnLst/>
            <a:rect l="l" t="t" r="r" b="b"/>
            <a:pathLst>
              <a:path w="7646034" h="873760">
                <a:moveTo>
                  <a:pt x="13715" y="0"/>
                </a:moveTo>
                <a:lnTo>
                  <a:pt x="0" y="0"/>
                </a:lnTo>
                <a:lnTo>
                  <a:pt x="0" y="873251"/>
                </a:lnTo>
                <a:lnTo>
                  <a:pt x="6095" y="873251"/>
                </a:lnTo>
                <a:lnTo>
                  <a:pt x="6095" y="7619"/>
                </a:lnTo>
                <a:lnTo>
                  <a:pt x="13715" y="0"/>
                </a:lnTo>
                <a:close/>
              </a:path>
              <a:path w="7646034" h="873760">
                <a:moveTo>
                  <a:pt x="13715" y="7619"/>
                </a:moveTo>
                <a:lnTo>
                  <a:pt x="13715" y="0"/>
                </a:lnTo>
                <a:lnTo>
                  <a:pt x="6095" y="7619"/>
                </a:lnTo>
                <a:lnTo>
                  <a:pt x="13715" y="7619"/>
                </a:lnTo>
                <a:close/>
              </a:path>
              <a:path w="7646034" h="873760">
                <a:moveTo>
                  <a:pt x="13715" y="861059"/>
                </a:moveTo>
                <a:lnTo>
                  <a:pt x="13715" y="7619"/>
                </a:lnTo>
                <a:lnTo>
                  <a:pt x="6095" y="7619"/>
                </a:lnTo>
                <a:lnTo>
                  <a:pt x="6095" y="861059"/>
                </a:lnTo>
                <a:lnTo>
                  <a:pt x="13715" y="861059"/>
                </a:lnTo>
                <a:close/>
              </a:path>
              <a:path w="7646034" h="873760">
                <a:moveTo>
                  <a:pt x="13715" y="867155"/>
                </a:moveTo>
                <a:lnTo>
                  <a:pt x="13715" y="861059"/>
                </a:lnTo>
                <a:lnTo>
                  <a:pt x="6095" y="861059"/>
                </a:lnTo>
                <a:lnTo>
                  <a:pt x="13715" y="867155"/>
                </a:lnTo>
                <a:close/>
              </a:path>
              <a:path w="7646034" h="873760">
                <a:moveTo>
                  <a:pt x="13715" y="873251"/>
                </a:moveTo>
                <a:lnTo>
                  <a:pt x="13715" y="867154"/>
                </a:lnTo>
                <a:lnTo>
                  <a:pt x="6095" y="861059"/>
                </a:lnTo>
                <a:lnTo>
                  <a:pt x="6095" y="873251"/>
                </a:lnTo>
                <a:lnTo>
                  <a:pt x="13715" y="873251"/>
                </a:lnTo>
                <a:close/>
              </a:path>
              <a:path w="7646034" h="873760">
                <a:moveTo>
                  <a:pt x="7639808" y="7619"/>
                </a:moveTo>
                <a:lnTo>
                  <a:pt x="7633713" y="0"/>
                </a:lnTo>
                <a:lnTo>
                  <a:pt x="13715" y="0"/>
                </a:lnTo>
                <a:lnTo>
                  <a:pt x="13715" y="861059"/>
                </a:lnTo>
                <a:lnTo>
                  <a:pt x="13715" y="7619"/>
                </a:lnTo>
                <a:lnTo>
                  <a:pt x="7639808" y="7619"/>
                </a:lnTo>
                <a:close/>
              </a:path>
              <a:path w="7646034" h="873760">
                <a:moveTo>
                  <a:pt x="7639808" y="861059"/>
                </a:moveTo>
                <a:lnTo>
                  <a:pt x="13715" y="861059"/>
                </a:lnTo>
                <a:lnTo>
                  <a:pt x="13715" y="873251"/>
                </a:lnTo>
                <a:lnTo>
                  <a:pt x="7633712" y="873251"/>
                </a:lnTo>
                <a:lnTo>
                  <a:pt x="7633713" y="867154"/>
                </a:lnTo>
                <a:lnTo>
                  <a:pt x="7639808" y="861059"/>
                </a:lnTo>
                <a:close/>
              </a:path>
              <a:path w="7646034" h="873760">
                <a:moveTo>
                  <a:pt x="7633712" y="867155"/>
                </a:moveTo>
                <a:lnTo>
                  <a:pt x="7633712" y="861059"/>
                </a:lnTo>
                <a:lnTo>
                  <a:pt x="7633712" y="867155"/>
                </a:lnTo>
                <a:close/>
              </a:path>
              <a:path w="7646034" h="873760">
                <a:moveTo>
                  <a:pt x="7633713" y="873251"/>
                </a:moveTo>
                <a:lnTo>
                  <a:pt x="7633713" y="867154"/>
                </a:lnTo>
                <a:lnTo>
                  <a:pt x="7633712" y="873251"/>
                </a:lnTo>
                <a:close/>
              </a:path>
              <a:path w="7646034" h="873760">
                <a:moveTo>
                  <a:pt x="7633713" y="861059"/>
                </a:moveTo>
                <a:lnTo>
                  <a:pt x="7633713" y="7619"/>
                </a:lnTo>
                <a:lnTo>
                  <a:pt x="7633712" y="861059"/>
                </a:lnTo>
                <a:close/>
              </a:path>
              <a:path w="7646034" h="873760">
                <a:moveTo>
                  <a:pt x="7633713" y="7619"/>
                </a:moveTo>
                <a:lnTo>
                  <a:pt x="7633713" y="0"/>
                </a:lnTo>
                <a:lnTo>
                  <a:pt x="7633713" y="7619"/>
                </a:lnTo>
                <a:close/>
              </a:path>
              <a:path w="7646034" h="873760">
                <a:moveTo>
                  <a:pt x="7645904" y="873251"/>
                </a:moveTo>
                <a:lnTo>
                  <a:pt x="7645904" y="0"/>
                </a:lnTo>
                <a:lnTo>
                  <a:pt x="7639808" y="0"/>
                </a:lnTo>
                <a:lnTo>
                  <a:pt x="7639808" y="873251"/>
                </a:lnTo>
                <a:lnTo>
                  <a:pt x="7645904" y="8732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277500" y="270763"/>
            <a:ext cx="3994785" cy="6076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BARELLA</a:t>
            </a:r>
            <a:r>
              <a:rPr dirty="0" sz="4000" spc="-8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KONG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7256" y="1159763"/>
            <a:ext cx="6370955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Tahoma"/>
                <a:cs typeface="Tahoma"/>
              </a:rPr>
              <a:t>DIRETTIVA </a:t>
            </a:r>
            <a:r>
              <a:rPr dirty="0" sz="1800" b="1">
                <a:solidFill>
                  <a:srgbClr val="FF0000"/>
                </a:solidFill>
                <a:latin typeface="Tahoma"/>
                <a:cs typeface="Tahoma"/>
              </a:rPr>
              <a:t>DISPOSITIVI </a:t>
            </a:r>
            <a:r>
              <a:rPr dirty="0" sz="1800" spc="-5" b="1">
                <a:solidFill>
                  <a:srgbClr val="FF0000"/>
                </a:solidFill>
                <a:latin typeface="Tahoma"/>
                <a:cs typeface="Tahoma"/>
              </a:rPr>
              <a:t>MEDICI </a:t>
            </a:r>
            <a:r>
              <a:rPr dirty="0" sz="1800" b="1">
                <a:solidFill>
                  <a:srgbClr val="FF0000"/>
                </a:solidFill>
                <a:latin typeface="Tahoma"/>
                <a:cs typeface="Tahoma"/>
              </a:rPr>
              <a:t>93/42/CEE </a:t>
            </a:r>
            <a:r>
              <a:rPr dirty="0" sz="1800" spc="-5" b="1">
                <a:solidFill>
                  <a:srgbClr val="FF0000"/>
                </a:solidFill>
                <a:latin typeface="Tahoma"/>
                <a:cs typeface="Tahoma"/>
              </a:rPr>
              <a:t>CLASSE</a:t>
            </a:r>
            <a:r>
              <a:rPr dirty="0" sz="18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0000"/>
                </a:solidFill>
                <a:latin typeface="Tahoma"/>
                <a:cs typeface="Tahoma"/>
              </a:rPr>
              <a:t>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02657" y="5218176"/>
            <a:ext cx="1338072" cy="182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25531" y="2122931"/>
            <a:ext cx="2066544" cy="46085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546226" y="3346703"/>
            <a:ext cx="5189220" cy="16550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873269" y="1314195"/>
            <a:ext cx="5332730" cy="1901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PESO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13</a:t>
            </a:r>
            <a:r>
              <a:rPr dirty="0" sz="2000" spc="-114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Kg</a:t>
            </a:r>
            <a:r>
              <a:rPr dirty="0" sz="1400" spc="-5" b="1">
                <a:solidFill>
                  <a:srgbClr val="FFFF00"/>
                </a:solidFill>
                <a:latin typeface="Tahoma"/>
                <a:cs typeface="Tahoma"/>
              </a:rPr>
              <a:t>.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80000"/>
              </a:lnSpc>
              <a:spcBef>
                <a:spcPts val="1075"/>
              </a:spcBef>
              <a:tabLst>
                <a:tab pos="1997075" algn="l"/>
              </a:tabLst>
            </a:pP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BARELLA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KONG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E’ </a:t>
            </a:r>
            <a:r>
              <a:rPr dirty="0" sz="1800" spc="-60">
                <a:solidFill>
                  <a:srgbClr val="FFFF00"/>
                </a:solidFill>
                <a:latin typeface="Tahoma"/>
                <a:cs typeface="Tahoma"/>
              </a:rPr>
              <a:t>STATA </a:t>
            </a:r>
            <a:r>
              <a:rPr dirty="0" sz="1800" spc="-40">
                <a:solidFill>
                  <a:srgbClr val="FFFF00"/>
                </a:solidFill>
                <a:latin typeface="Tahoma"/>
                <a:cs typeface="Tahoma"/>
              </a:rPr>
              <a:t>PROGETTATA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PER 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TUTTI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GLI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INTERVENTI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SOCCORSO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IN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AMBIENTI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OSTILI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RISOLVENDO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PROBLEMICHE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SI 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PRESENTANO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NEL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RECUPERO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TRASPORTO</a:t>
            </a:r>
            <a:r>
              <a:rPr dirty="0" sz="1800" spc="-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FERITO.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POSSIBILITA’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OPERAZIONI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1800" spc="-5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VERTICALE.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546226" y="5132832"/>
            <a:ext cx="2891027" cy="20741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02502" y="6371844"/>
            <a:ext cx="937260" cy="502920"/>
          </a:xfrm>
          <a:custGeom>
            <a:avLst/>
            <a:gdLst/>
            <a:ahLst/>
            <a:cxnLst/>
            <a:rect l="l" t="t" r="r" b="b"/>
            <a:pathLst>
              <a:path w="937259" h="502920">
                <a:moveTo>
                  <a:pt x="937259" y="502919"/>
                </a:moveTo>
                <a:lnTo>
                  <a:pt x="937259" y="0"/>
                </a:lnTo>
                <a:lnTo>
                  <a:pt x="0" y="0"/>
                </a:lnTo>
                <a:lnTo>
                  <a:pt x="0" y="502919"/>
                </a:lnTo>
                <a:lnTo>
                  <a:pt x="280415" y="502919"/>
                </a:lnTo>
                <a:lnTo>
                  <a:pt x="280415" y="251459"/>
                </a:lnTo>
                <a:lnTo>
                  <a:pt x="287104" y="200949"/>
                </a:lnTo>
                <a:lnTo>
                  <a:pt x="305985" y="155730"/>
                </a:lnTo>
                <a:lnTo>
                  <a:pt x="335279" y="117538"/>
                </a:lnTo>
                <a:lnTo>
                  <a:pt x="373210" y="88109"/>
                </a:lnTo>
                <a:lnTo>
                  <a:pt x="417999" y="69179"/>
                </a:lnTo>
                <a:lnTo>
                  <a:pt x="467867" y="62483"/>
                </a:lnTo>
                <a:lnTo>
                  <a:pt x="518378" y="69179"/>
                </a:lnTo>
                <a:lnTo>
                  <a:pt x="563597" y="88109"/>
                </a:lnTo>
                <a:lnTo>
                  <a:pt x="601789" y="117538"/>
                </a:lnTo>
                <a:lnTo>
                  <a:pt x="631218" y="155730"/>
                </a:lnTo>
                <a:lnTo>
                  <a:pt x="650148" y="200949"/>
                </a:lnTo>
                <a:lnTo>
                  <a:pt x="656843" y="251459"/>
                </a:lnTo>
                <a:lnTo>
                  <a:pt x="656843" y="502919"/>
                </a:lnTo>
                <a:lnTo>
                  <a:pt x="937259" y="502919"/>
                </a:lnTo>
                <a:close/>
              </a:path>
              <a:path w="937259" h="502920">
                <a:moveTo>
                  <a:pt x="656843" y="502919"/>
                </a:moveTo>
                <a:lnTo>
                  <a:pt x="656843" y="251459"/>
                </a:lnTo>
                <a:lnTo>
                  <a:pt x="650148" y="301328"/>
                </a:lnTo>
                <a:lnTo>
                  <a:pt x="631218" y="346117"/>
                </a:lnTo>
                <a:lnTo>
                  <a:pt x="601789" y="384047"/>
                </a:lnTo>
                <a:lnTo>
                  <a:pt x="563597" y="413342"/>
                </a:lnTo>
                <a:lnTo>
                  <a:pt x="518378" y="432223"/>
                </a:lnTo>
                <a:lnTo>
                  <a:pt x="467867" y="438911"/>
                </a:lnTo>
                <a:lnTo>
                  <a:pt x="417999" y="432223"/>
                </a:lnTo>
                <a:lnTo>
                  <a:pt x="373210" y="413342"/>
                </a:lnTo>
                <a:lnTo>
                  <a:pt x="335279" y="384047"/>
                </a:lnTo>
                <a:lnTo>
                  <a:pt x="305985" y="346117"/>
                </a:lnTo>
                <a:lnTo>
                  <a:pt x="287104" y="301328"/>
                </a:lnTo>
                <a:lnTo>
                  <a:pt x="280415" y="251459"/>
                </a:lnTo>
                <a:lnTo>
                  <a:pt x="280415" y="502919"/>
                </a:lnTo>
                <a:lnTo>
                  <a:pt x="656843" y="50291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082917" y="6434327"/>
            <a:ext cx="376555" cy="376555"/>
          </a:xfrm>
          <a:custGeom>
            <a:avLst/>
            <a:gdLst/>
            <a:ahLst/>
            <a:cxnLst/>
            <a:rect l="l" t="t" r="r" b="b"/>
            <a:pathLst>
              <a:path w="376554" h="376554">
                <a:moveTo>
                  <a:pt x="376427" y="188975"/>
                </a:moveTo>
                <a:lnTo>
                  <a:pt x="369732" y="138465"/>
                </a:lnTo>
                <a:lnTo>
                  <a:pt x="350802" y="93246"/>
                </a:lnTo>
                <a:lnTo>
                  <a:pt x="321373" y="55054"/>
                </a:lnTo>
                <a:lnTo>
                  <a:pt x="283181" y="25625"/>
                </a:lnTo>
                <a:lnTo>
                  <a:pt x="237962" y="6695"/>
                </a:lnTo>
                <a:lnTo>
                  <a:pt x="187451" y="0"/>
                </a:lnTo>
                <a:lnTo>
                  <a:pt x="137583" y="6695"/>
                </a:lnTo>
                <a:lnTo>
                  <a:pt x="92794" y="25625"/>
                </a:lnTo>
                <a:lnTo>
                  <a:pt x="54863" y="55054"/>
                </a:lnTo>
                <a:lnTo>
                  <a:pt x="25569" y="93246"/>
                </a:lnTo>
                <a:lnTo>
                  <a:pt x="6688" y="138465"/>
                </a:lnTo>
                <a:lnTo>
                  <a:pt x="0" y="188975"/>
                </a:lnTo>
                <a:lnTo>
                  <a:pt x="6688" y="238844"/>
                </a:lnTo>
                <a:lnTo>
                  <a:pt x="25569" y="283633"/>
                </a:lnTo>
                <a:lnTo>
                  <a:pt x="54863" y="321563"/>
                </a:lnTo>
                <a:lnTo>
                  <a:pt x="92794" y="350858"/>
                </a:lnTo>
                <a:lnTo>
                  <a:pt x="117347" y="361209"/>
                </a:lnTo>
                <a:lnTo>
                  <a:pt x="117347" y="117347"/>
                </a:lnTo>
                <a:lnTo>
                  <a:pt x="152399" y="117347"/>
                </a:lnTo>
                <a:lnTo>
                  <a:pt x="152399" y="47243"/>
                </a:lnTo>
                <a:lnTo>
                  <a:pt x="155305" y="33408"/>
                </a:lnTo>
                <a:lnTo>
                  <a:pt x="163067" y="22288"/>
                </a:lnTo>
                <a:lnTo>
                  <a:pt x="174259" y="14882"/>
                </a:lnTo>
                <a:lnTo>
                  <a:pt x="187451" y="12191"/>
                </a:lnTo>
                <a:lnTo>
                  <a:pt x="201525" y="14882"/>
                </a:lnTo>
                <a:lnTo>
                  <a:pt x="213169" y="22288"/>
                </a:lnTo>
                <a:lnTo>
                  <a:pt x="221099" y="33408"/>
                </a:lnTo>
                <a:lnTo>
                  <a:pt x="224027" y="47243"/>
                </a:lnTo>
                <a:lnTo>
                  <a:pt x="224027" y="306323"/>
                </a:lnTo>
                <a:lnTo>
                  <a:pt x="259079" y="306323"/>
                </a:lnTo>
                <a:lnTo>
                  <a:pt x="259079" y="360922"/>
                </a:lnTo>
                <a:lnTo>
                  <a:pt x="283181" y="350858"/>
                </a:lnTo>
                <a:lnTo>
                  <a:pt x="321373" y="321563"/>
                </a:lnTo>
                <a:lnTo>
                  <a:pt x="350802" y="283633"/>
                </a:lnTo>
                <a:lnTo>
                  <a:pt x="369732" y="238844"/>
                </a:lnTo>
                <a:lnTo>
                  <a:pt x="376427" y="188975"/>
                </a:lnTo>
                <a:close/>
              </a:path>
              <a:path w="376554" h="376554">
                <a:moveTo>
                  <a:pt x="152399" y="306323"/>
                </a:moveTo>
                <a:lnTo>
                  <a:pt x="152399" y="141731"/>
                </a:lnTo>
                <a:lnTo>
                  <a:pt x="117347" y="141731"/>
                </a:lnTo>
                <a:lnTo>
                  <a:pt x="117347" y="306323"/>
                </a:lnTo>
                <a:lnTo>
                  <a:pt x="152399" y="306323"/>
                </a:lnTo>
                <a:close/>
              </a:path>
              <a:path w="376554" h="376554">
                <a:moveTo>
                  <a:pt x="259079" y="360922"/>
                </a:moveTo>
                <a:lnTo>
                  <a:pt x="259079" y="329183"/>
                </a:lnTo>
                <a:lnTo>
                  <a:pt x="117347" y="329183"/>
                </a:lnTo>
                <a:lnTo>
                  <a:pt x="117347" y="361209"/>
                </a:lnTo>
                <a:lnTo>
                  <a:pt x="137583" y="369739"/>
                </a:lnTo>
                <a:lnTo>
                  <a:pt x="187451" y="376427"/>
                </a:lnTo>
                <a:lnTo>
                  <a:pt x="237962" y="369739"/>
                </a:lnTo>
                <a:lnTo>
                  <a:pt x="259079" y="360922"/>
                </a:lnTo>
                <a:close/>
              </a:path>
              <a:path w="376554" h="376554">
                <a:moveTo>
                  <a:pt x="224027" y="117347"/>
                </a:moveTo>
                <a:lnTo>
                  <a:pt x="224027" y="47243"/>
                </a:lnTo>
                <a:lnTo>
                  <a:pt x="221099" y="61079"/>
                </a:lnTo>
                <a:lnTo>
                  <a:pt x="213169" y="72199"/>
                </a:lnTo>
                <a:lnTo>
                  <a:pt x="201525" y="79605"/>
                </a:lnTo>
                <a:lnTo>
                  <a:pt x="187451" y="82295"/>
                </a:lnTo>
                <a:lnTo>
                  <a:pt x="174259" y="79605"/>
                </a:lnTo>
                <a:lnTo>
                  <a:pt x="163067" y="72199"/>
                </a:lnTo>
                <a:lnTo>
                  <a:pt x="155305" y="61079"/>
                </a:lnTo>
                <a:lnTo>
                  <a:pt x="152399" y="47243"/>
                </a:lnTo>
                <a:lnTo>
                  <a:pt x="152399" y="117347"/>
                </a:lnTo>
                <a:lnTo>
                  <a:pt x="224027" y="117347"/>
                </a:lnTo>
                <a:close/>
              </a:path>
            </a:pathLst>
          </a:custGeom>
          <a:solidFill>
            <a:srgbClr val="00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9200265" y="6446519"/>
            <a:ext cx="142240" cy="317500"/>
          </a:xfrm>
          <a:custGeom>
            <a:avLst/>
            <a:gdLst/>
            <a:ahLst/>
            <a:cxnLst/>
            <a:rect l="l" t="t" r="r" b="b"/>
            <a:pathLst>
              <a:path w="142240" h="317500">
                <a:moveTo>
                  <a:pt x="106679" y="35051"/>
                </a:moveTo>
                <a:lnTo>
                  <a:pt x="103751" y="21216"/>
                </a:lnTo>
                <a:lnTo>
                  <a:pt x="95821" y="10096"/>
                </a:lnTo>
                <a:lnTo>
                  <a:pt x="84177" y="2690"/>
                </a:lnTo>
                <a:lnTo>
                  <a:pt x="70103" y="0"/>
                </a:lnTo>
                <a:lnTo>
                  <a:pt x="56911" y="2690"/>
                </a:lnTo>
                <a:lnTo>
                  <a:pt x="45719" y="10096"/>
                </a:lnTo>
                <a:lnTo>
                  <a:pt x="37957" y="21216"/>
                </a:lnTo>
                <a:lnTo>
                  <a:pt x="35051" y="35051"/>
                </a:lnTo>
                <a:lnTo>
                  <a:pt x="37957" y="48887"/>
                </a:lnTo>
                <a:lnTo>
                  <a:pt x="45719" y="60007"/>
                </a:lnTo>
                <a:lnTo>
                  <a:pt x="56911" y="67413"/>
                </a:lnTo>
                <a:lnTo>
                  <a:pt x="70103" y="70103"/>
                </a:lnTo>
                <a:lnTo>
                  <a:pt x="84177" y="67413"/>
                </a:lnTo>
                <a:lnTo>
                  <a:pt x="95821" y="60007"/>
                </a:lnTo>
                <a:lnTo>
                  <a:pt x="103751" y="48887"/>
                </a:lnTo>
                <a:lnTo>
                  <a:pt x="106679" y="35051"/>
                </a:lnTo>
                <a:close/>
              </a:path>
              <a:path w="142240" h="317500">
                <a:moveTo>
                  <a:pt x="141731" y="316991"/>
                </a:moveTo>
                <a:lnTo>
                  <a:pt x="141731" y="294131"/>
                </a:lnTo>
                <a:lnTo>
                  <a:pt x="106679" y="294131"/>
                </a:lnTo>
                <a:lnTo>
                  <a:pt x="106679" y="105155"/>
                </a:lnTo>
                <a:lnTo>
                  <a:pt x="0" y="105155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6991"/>
                </a:lnTo>
                <a:lnTo>
                  <a:pt x="141731" y="316991"/>
                </a:lnTo>
                <a:close/>
              </a:path>
              <a:path w="142240" h="317500">
                <a:moveTo>
                  <a:pt x="35051" y="316991"/>
                </a:moveTo>
                <a:lnTo>
                  <a:pt x="35051" y="294131"/>
                </a:lnTo>
                <a:lnTo>
                  <a:pt x="0" y="294131"/>
                </a:lnTo>
                <a:lnTo>
                  <a:pt x="0" y="316991"/>
                </a:lnTo>
                <a:lnTo>
                  <a:pt x="35051" y="316991"/>
                </a:lnTo>
                <a:close/>
              </a:path>
            </a:pathLst>
          </a:custGeom>
          <a:solidFill>
            <a:srgbClr val="65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802502" y="6371844"/>
            <a:ext cx="937260" cy="502920"/>
          </a:xfrm>
          <a:custGeom>
            <a:avLst/>
            <a:gdLst/>
            <a:ahLst/>
            <a:cxnLst/>
            <a:rect l="l" t="t" r="r" b="b"/>
            <a:pathLst>
              <a:path w="937259" h="502920">
                <a:moveTo>
                  <a:pt x="937259" y="502919"/>
                </a:moveTo>
                <a:lnTo>
                  <a:pt x="937259" y="0"/>
                </a:lnTo>
                <a:lnTo>
                  <a:pt x="0" y="0"/>
                </a:lnTo>
                <a:lnTo>
                  <a:pt x="0" y="502919"/>
                </a:lnTo>
                <a:lnTo>
                  <a:pt x="280415" y="502919"/>
                </a:lnTo>
                <a:lnTo>
                  <a:pt x="280415" y="251459"/>
                </a:lnTo>
                <a:lnTo>
                  <a:pt x="287104" y="200949"/>
                </a:lnTo>
                <a:lnTo>
                  <a:pt x="305985" y="155730"/>
                </a:lnTo>
                <a:lnTo>
                  <a:pt x="335279" y="117538"/>
                </a:lnTo>
                <a:lnTo>
                  <a:pt x="373210" y="88109"/>
                </a:lnTo>
                <a:lnTo>
                  <a:pt x="417999" y="69179"/>
                </a:lnTo>
                <a:lnTo>
                  <a:pt x="467867" y="62483"/>
                </a:lnTo>
                <a:lnTo>
                  <a:pt x="518378" y="69179"/>
                </a:lnTo>
                <a:lnTo>
                  <a:pt x="563597" y="88109"/>
                </a:lnTo>
                <a:lnTo>
                  <a:pt x="601789" y="117538"/>
                </a:lnTo>
                <a:lnTo>
                  <a:pt x="631218" y="155730"/>
                </a:lnTo>
                <a:lnTo>
                  <a:pt x="650148" y="200949"/>
                </a:lnTo>
                <a:lnTo>
                  <a:pt x="656843" y="251459"/>
                </a:lnTo>
                <a:lnTo>
                  <a:pt x="656843" y="502919"/>
                </a:lnTo>
                <a:lnTo>
                  <a:pt x="937259" y="502919"/>
                </a:lnTo>
                <a:close/>
              </a:path>
              <a:path w="937259" h="502920">
                <a:moveTo>
                  <a:pt x="656843" y="502919"/>
                </a:moveTo>
                <a:lnTo>
                  <a:pt x="656843" y="251459"/>
                </a:lnTo>
                <a:lnTo>
                  <a:pt x="650148" y="301328"/>
                </a:lnTo>
                <a:lnTo>
                  <a:pt x="631218" y="346117"/>
                </a:lnTo>
                <a:lnTo>
                  <a:pt x="601789" y="384047"/>
                </a:lnTo>
                <a:lnTo>
                  <a:pt x="563597" y="413342"/>
                </a:lnTo>
                <a:lnTo>
                  <a:pt x="518378" y="432223"/>
                </a:lnTo>
                <a:lnTo>
                  <a:pt x="467867" y="438911"/>
                </a:lnTo>
                <a:lnTo>
                  <a:pt x="417999" y="432223"/>
                </a:lnTo>
                <a:lnTo>
                  <a:pt x="373210" y="413342"/>
                </a:lnTo>
                <a:lnTo>
                  <a:pt x="335279" y="384047"/>
                </a:lnTo>
                <a:lnTo>
                  <a:pt x="305985" y="346117"/>
                </a:lnTo>
                <a:lnTo>
                  <a:pt x="287104" y="301328"/>
                </a:lnTo>
                <a:lnTo>
                  <a:pt x="280415" y="251459"/>
                </a:lnTo>
                <a:lnTo>
                  <a:pt x="280415" y="502919"/>
                </a:lnTo>
                <a:lnTo>
                  <a:pt x="656843" y="50291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082917" y="6434327"/>
            <a:ext cx="376555" cy="376555"/>
          </a:xfrm>
          <a:custGeom>
            <a:avLst/>
            <a:gdLst/>
            <a:ahLst/>
            <a:cxnLst/>
            <a:rect l="l" t="t" r="r" b="b"/>
            <a:pathLst>
              <a:path w="376554" h="376554">
                <a:moveTo>
                  <a:pt x="376427" y="188975"/>
                </a:moveTo>
                <a:lnTo>
                  <a:pt x="369732" y="138465"/>
                </a:lnTo>
                <a:lnTo>
                  <a:pt x="350802" y="93246"/>
                </a:lnTo>
                <a:lnTo>
                  <a:pt x="321373" y="55054"/>
                </a:lnTo>
                <a:lnTo>
                  <a:pt x="283181" y="25625"/>
                </a:lnTo>
                <a:lnTo>
                  <a:pt x="237962" y="6695"/>
                </a:lnTo>
                <a:lnTo>
                  <a:pt x="187451" y="0"/>
                </a:lnTo>
                <a:lnTo>
                  <a:pt x="137583" y="6695"/>
                </a:lnTo>
                <a:lnTo>
                  <a:pt x="92794" y="25625"/>
                </a:lnTo>
                <a:lnTo>
                  <a:pt x="54863" y="55054"/>
                </a:lnTo>
                <a:lnTo>
                  <a:pt x="25569" y="93246"/>
                </a:lnTo>
                <a:lnTo>
                  <a:pt x="6688" y="138465"/>
                </a:lnTo>
                <a:lnTo>
                  <a:pt x="0" y="188975"/>
                </a:lnTo>
                <a:lnTo>
                  <a:pt x="6688" y="238844"/>
                </a:lnTo>
                <a:lnTo>
                  <a:pt x="25569" y="283633"/>
                </a:lnTo>
                <a:lnTo>
                  <a:pt x="54863" y="321563"/>
                </a:lnTo>
                <a:lnTo>
                  <a:pt x="92794" y="350858"/>
                </a:lnTo>
                <a:lnTo>
                  <a:pt x="117347" y="361209"/>
                </a:lnTo>
                <a:lnTo>
                  <a:pt x="117347" y="117347"/>
                </a:lnTo>
                <a:lnTo>
                  <a:pt x="152399" y="117347"/>
                </a:lnTo>
                <a:lnTo>
                  <a:pt x="152399" y="47243"/>
                </a:lnTo>
                <a:lnTo>
                  <a:pt x="155305" y="33408"/>
                </a:lnTo>
                <a:lnTo>
                  <a:pt x="163067" y="22288"/>
                </a:lnTo>
                <a:lnTo>
                  <a:pt x="174259" y="14882"/>
                </a:lnTo>
                <a:lnTo>
                  <a:pt x="187451" y="12191"/>
                </a:lnTo>
                <a:lnTo>
                  <a:pt x="201525" y="14882"/>
                </a:lnTo>
                <a:lnTo>
                  <a:pt x="213169" y="22288"/>
                </a:lnTo>
                <a:lnTo>
                  <a:pt x="221099" y="33408"/>
                </a:lnTo>
                <a:lnTo>
                  <a:pt x="224027" y="47243"/>
                </a:lnTo>
                <a:lnTo>
                  <a:pt x="224027" y="306323"/>
                </a:lnTo>
                <a:lnTo>
                  <a:pt x="259079" y="306323"/>
                </a:lnTo>
                <a:lnTo>
                  <a:pt x="259079" y="360922"/>
                </a:lnTo>
                <a:lnTo>
                  <a:pt x="283181" y="350858"/>
                </a:lnTo>
                <a:lnTo>
                  <a:pt x="321373" y="321563"/>
                </a:lnTo>
                <a:lnTo>
                  <a:pt x="350802" y="283633"/>
                </a:lnTo>
                <a:lnTo>
                  <a:pt x="369732" y="238844"/>
                </a:lnTo>
                <a:lnTo>
                  <a:pt x="376427" y="188975"/>
                </a:lnTo>
                <a:close/>
              </a:path>
              <a:path w="376554" h="376554">
                <a:moveTo>
                  <a:pt x="152399" y="306323"/>
                </a:moveTo>
                <a:lnTo>
                  <a:pt x="152399" y="141731"/>
                </a:lnTo>
                <a:lnTo>
                  <a:pt x="117347" y="141731"/>
                </a:lnTo>
                <a:lnTo>
                  <a:pt x="117347" y="306323"/>
                </a:lnTo>
                <a:lnTo>
                  <a:pt x="152399" y="306323"/>
                </a:lnTo>
                <a:close/>
              </a:path>
              <a:path w="376554" h="376554">
                <a:moveTo>
                  <a:pt x="259079" y="360922"/>
                </a:moveTo>
                <a:lnTo>
                  <a:pt x="259079" y="329183"/>
                </a:lnTo>
                <a:lnTo>
                  <a:pt x="117347" y="329183"/>
                </a:lnTo>
                <a:lnTo>
                  <a:pt x="117347" y="361209"/>
                </a:lnTo>
                <a:lnTo>
                  <a:pt x="137583" y="369739"/>
                </a:lnTo>
                <a:lnTo>
                  <a:pt x="187451" y="376427"/>
                </a:lnTo>
                <a:lnTo>
                  <a:pt x="237962" y="369739"/>
                </a:lnTo>
                <a:lnTo>
                  <a:pt x="259079" y="360922"/>
                </a:lnTo>
                <a:close/>
              </a:path>
              <a:path w="376554" h="376554">
                <a:moveTo>
                  <a:pt x="224027" y="117347"/>
                </a:moveTo>
                <a:lnTo>
                  <a:pt x="224027" y="47243"/>
                </a:lnTo>
                <a:lnTo>
                  <a:pt x="221099" y="61079"/>
                </a:lnTo>
                <a:lnTo>
                  <a:pt x="213169" y="72199"/>
                </a:lnTo>
                <a:lnTo>
                  <a:pt x="201525" y="79605"/>
                </a:lnTo>
                <a:lnTo>
                  <a:pt x="187451" y="82295"/>
                </a:lnTo>
                <a:lnTo>
                  <a:pt x="174259" y="79605"/>
                </a:lnTo>
                <a:lnTo>
                  <a:pt x="163067" y="72199"/>
                </a:lnTo>
                <a:lnTo>
                  <a:pt x="155305" y="61079"/>
                </a:lnTo>
                <a:lnTo>
                  <a:pt x="152399" y="47243"/>
                </a:lnTo>
                <a:lnTo>
                  <a:pt x="152399" y="117347"/>
                </a:lnTo>
                <a:lnTo>
                  <a:pt x="224027" y="117347"/>
                </a:lnTo>
                <a:close/>
              </a:path>
            </a:pathLst>
          </a:custGeom>
          <a:solidFill>
            <a:srgbClr val="00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200265" y="6446519"/>
            <a:ext cx="142240" cy="317500"/>
          </a:xfrm>
          <a:custGeom>
            <a:avLst/>
            <a:gdLst/>
            <a:ahLst/>
            <a:cxnLst/>
            <a:rect l="l" t="t" r="r" b="b"/>
            <a:pathLst>
              <a:path w="142240" h="317500">
                <a:moveTo>
                  <a:pt x="106679" y="35051"/>
                </a:moveTo>
                <a:lnTo>
                  <a:pt x="103751" y="21216"/>
                </a:lnTo>
                <a:lnTo>
                  <a:pt x="95821" y="10096"/>
                </a:lnTo>
                <a:lnTo>
                  <a:pt x="84177" y="2690"/>
                </a:lnTo>
                <a:lnTo>
                  <a:pt x="70103" y="0"/>
                </a:lnTo>
                <a:lnTo>
                  <a:pt x="56911" y="2690"/>
                </a:lnTo>
                <a:lnTo>
                  <a:pt x="45719" y="10096"/>
                </a:lnTo>
                <a:lnTo>
                  <a:pt x="37957" y="21216"/>
                </a:lnTo>
                <a:lnTo>
                  <a:pt x="35051" y="35051"/>
                </a:lnTo>
                <a:lnTo>
                  <a:pt x="37957" y="48887"/>
                </a:lnTo>
                <a:lnTo>
                  <a:pt x="45719" y="60007"/>
                </a:lnTo>
                <a:lnTo>
                  <a:pt x="56911" y="67413"/>
                </a:lnTo>
                <a:lnTo>
                  <a:pt x="70103" y="70103"/>
                </a:lnTo>
                <a:lnTo>
                  <a:pt x="84177" y="67413"/>
                </a:lnTo>
                <a:lnTo>
                  <a:pt x="95821" y="60007"/>
                </a:lnTo>
                <a:lnTo>
                  <a:pt x="103751" y="48887"/>
                </a:lnTo>
                <a:lnTo>
                  <a:pt x="106679" y="35051"/>
                </a:lnTo>
                <a:close/>
              </a:path>
              <a:path w="142240" h="317500">
                <a:moveTo>
                  <a:pt x="141731" y="316991"/>
                </a:moveTo>
                <a:lnTo>
                  <a:pt x="141731" y="294131"/>
                </a:lnTo>
                <a:lnTo>
                  <a:pt x="106679" y="294131"/>
                </a:lnTo>
                <a:lnTo>
                  <a:pt x="106679" y="105155"/>
                </a:lnTo>
                <a:lnTo>
                  <a:pt x="0" y="105155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6991"/>
                </a:lnTo>
                <a:lnTo>
                  <a:pt x="141731" y="316991"/>
                </a:lnTo>
                <a:close/>
              </a:path>
              <a:path w="142240" h="317500">
                <a:moveTo>
                  <a:pt x="35051" y="316991"/>
                </a:moveTo>
                <a:lnTo>
                  <a:pt x="35051" y="294131"/>
                </a:lnTo>
                <a:lnTo>
                  <a:pt x="0" y="294131"/>
                </a:lnTo>
                <a:lnTo>
                  <a:pt x="0" y="316991"/>
                </a:lnTo>
                <a:lnTo>
                  <a:pt x="35051" y="316991"/>
                </a:lnTo>
                <a:close/>
              </a:path>
            </a:pathLst>
          </a:custGeom>
          <a:solidFill>
            <a:srgbClr val="65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2668" y="370331"/>
            <a:ext cx="9139427" cy="6836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14971" y="6618731"/>
            <a:ext cx="2897123" cy="5882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74647" y="6384035"/>
            <a:ext cx="5059707" cy="8229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0757" y="6394703"/>
            <a:ext cx="1496060" cy="812800"/>
          </a:xfrm>
          <a:custGeom>
            <a:avLst/>
            <a:gdLst/>
            <a:ahLst/>
            <a:cxnLst/>
            <a:rect l="l" t="t" r="r" b="b"/>
            <a:pathLst>
              <a:path w="1496059" h="812800">
                <a:moveTo>
                  <a:pt x="1495517" y="812292"/>
                </a:moveTo>
                <a:lnTo>
                  <a:pt x="1313687" y="751331"/>
                </a:lnTo>
                <a:lnTo>
                  <a:pt x="1008887" y="592835"/>
                </a:lnTo>
                <a:lnTo>
                  <a:pt x="786383" y="588263"/>
                </a:lnTo>
                <a:lnTo>
                  <a:pt x="445007" y="396239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951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2096"/>
                </a:lnTo>
                <a:lnTo>
                  <a:pt x="316991" y="522731"/>
                </a:lnTo>
                <a:lnTo>
                  <a:pt x="891895" y="812292"/>
                </a:lnTo>
                <a:lnTo>
                  <a:pt x="1495517" y="812292"/>
                </a:lnTo>
                <a:close/>
              </a:path>
              <a:path w="1496059" h="812800">
                <a:moveTo>
                  <a:pt x="35051" y="166951"/>
                </a:moveTo>
                <a:lnTo>
                  <a:pt x="35051" y="41147"/>
                </a:lnTo>
                <a:lnTo>
                  <a:pt x="0" y="103631"/>
                </a:lnTo>
                <a:lnTo>
                  <a:pt x="35051" y="166951"/>
                </a:lnTo>
                <a:close/>
              </a:path>
              <a:path w="1496059" h="812800">
                <a:moveTo>
                  <a:pt x="118871" y="642096"/>
                </a:moveTo>
                <a:lnTo>
                  <a:pt x="118871" y="385571"/>
                </a:lnTo>
                <a:lnTo>
                  <a:pt x="71627" y="670559"/>
                </a:lnTo>
                <a:lnTo>
                  <a:pt x="118871" y="642096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2981" y="6384035"/>
            <a:ext cx="295910" cy="626745"/>
          </a:xfrm>
          <a:custGeom>
            <a:avLst/>
            <a:gdLst/>
            <a:ahLst/>
            <a:cxnLst/>
            <a:rect l="l" t="t" r="r" b="b"/>
            <a:pathLst>
              <a:path w="295910" h="626745">
                <a:moveTo>
                  <a:pt x="76199" y="435863"/>
                </a:moveTo>
                <a:lnTo>
                  <a:pt x="76199" y="288035"/>
                </a:lnTo>
                <a:lnTo>
                  <a:pt x="0" y="626363"/>
                </a:lnTo>
                <a:lnTo>
                  <a:pt x="76199" y="435863"/>
                </a:lnTo>
                <a:close/>
              </a:path>
              <a:path w="295910" h="626745">
                <a:moveTo>
                  <a:pt x="85343" y="413003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5863"/>
                </a:lnTo>
                <a:lnTo>
                  <a:pt x="85343" y="413003"/>
                </a:lnTo>
                <a:close/>
              </a:path>
              <a:path w="295910" h="626745">
                <a:moveTo>
                  <a:pt x="295655" y="117347"/>
                </a:moveTo>
                <a:lnTo>
                  <a:pt x="257555" y="106679"/>
                </a:lnTo>
                <a:lnTo>
                  <a:pt x="56387" y="0"/>
                </a:lnTo>
                <a:lnTo>
                  <a:pt x="85343" y="32003"/>
                </a:lnTo>
                <a:lnTo>
                  <a:pt x="85343" y="413003"/>
                </a:lnTo>
                <a:lnTo>
                  <a:pt x="132587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3813" y="6544055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0" y="64007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20979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20979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3265" y="6501383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19706" y="6490715"/>
            <a:ext cx="67310" cy="128270"/>
          </a:xfrm>
          <a:custGeom>
            <a:avLst/>
            <a:gdLst/>
            <a:ahLst/>
            <a:cxnLst/>
            <a:rect l="l" t="t" r="r" b="b"/>
            <a:pathLst>
              <a:path w="67310" h="12827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8015"/>
                </a:lnTo>
                <a:lnTo>
                  <a:pt x="47243" y="103238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8270">
                <a:moveTo>
                  <a:pt x="67055" y="85343"/>
                </a:moveTo>
                <a:lnTo>
                  <a:pt x="47243" y="32003"/>
                </a:lnTo>
                <a:lnTo>
                  <a:pt x="47243" y="103238"/>
                </a:lnTo>
                <a:lnTo>
                  <a:pt x="67055" y="8534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84035"/>
            <a:ext cx="6131405" cy="8229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3971" rIns="0" bIns="0" rtlCol="0" vert="horz">
            <a:spAutoFit/>
          </a:bodyPr>
          <a:lstStyle/>
          <a:p>
            <a:pPr marL="263080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LE</a:t>
            </a:r>
            <a:r>
              <a:rPr dirty="0" spc="-8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CORDE</a:t>
            </a:r>
          </a:p>
        </p:txBody>
      </p:sp>
      <p:sp>
        <p:nvSpPr>
          <p:cNvPr id="18" name="object 18"/>
          <p:cNvSpPr/>
          <p:nvPr/>
        </p:nvSpPr>
        <p:spPr>
          <a:xfrm>
            <a:off x="1674754" y="2339340"/>
            <a:ext cx="2324100" cy="33192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198497" y="2340864"/>
            <a:ext cx="4282439" cy="1616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55114" y="4355591"/>
            <a:ext cx="4392167" cy="12771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847476" y="811275"/>
            <a:ext cx="2994660" cy="6673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5"/>
              </a:lnSpc>
              <a:tabLst>
                <a:tab pos="1003935" algn="l"/>
              </a:tabLst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LE</a:t>
            </a:r>
            <a:r>
              <a:rPr dirty="0" spc="-5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CORDE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04011" rIns="0" bIns="0" rtlCol="0" vert="horz">
            <a:spAutoFit/>
          </a:bodyPr>
          <a:lstStyle/>
          <a:p>
            <a:pPr algn="ctr" marL="373380" marR="5080">
              <a:lnSpc>
                <a:spcPct val="120000"/>
              </a:lnSpc>
            </a:pPr>
            <a:r>
              <a:rPr dirty="0" sz="4000" spc="-5"/>
              <a:t>Sono </a:t>
            </a:r>
            <a:r>
              <a:rPr dirty="0" sz="4000" spc="-5"/>
              <a:t>l’elemento </a:t>
            </a:r>
            <a:r>
              <a:rPr dirty="0" sz="4000" spc="-10"/>
              <a:t>base </a:t>
            </a:r>
            <a:r>
              <a:rPr dirty="0" sz="4000" spc="-5"/>
              <a:t>su </a:t>
            </a:r>
            <a:r>
              <a:rPr dirty="0" sz="4000" spc="-5"/>
              <a:t>cui </a:t>
            </a:r>
            <a:r>
              <a:rPr dirty="0" sz="4000" spc="-5"/>
              <a:t>si  </a:t>
            </a:r>
            <a:r>
              <a:rPr dirty="0" sz="4000" spc="-5"/>
              <a:t>articolano </a:t>
            </a:r>
            <a:r>
              <a:rPr dirty="0" sz="4000" spc="-5"/>
              <a:t>le </a:t>
            </a:r>
            <a:r>
              <a:rPr dirty="0" sz="4000" spc="-5"/>
              <a:t>manovre </a:t>
            </a:r>
            <a:r>
              <a:rPr dirty="0" sz="4000" spc="-5"/>
              <a:t>di  </a:t>
            </a:r>
            <a:r>
              <a:rPr dirty="0" sz="4000" spc="-5"/>
              <a:t>progressione </a:t>
            </a:r>
            <a:r>
              <a:rPr dirty="0" sz="4000" spc="-5"/>
              <a:t>e </a:t>
            </a:r>
            <a:r>
              <a:rPr dirty="0" sz="4000" spc="-5"/>
              <a:t>soccorso </a:t>
            </a:r>
            <a:r>
              <a:rPr dirty="0" sz="4000" spc="-5"/>
              <a:t>di  </a:t>
            </a:r>
            <a:r>
              <a:rPr dirty="0" sz="4000" spc="-5"/>
              <a:t>derivazione </a:t>
            </a:r>
            <a:r>
              <a:rPr dirty="0" sz="4000" spc="-5"/>
              <a:t>speleo-alpinistica</a:t>
            </a:r>
            <a:endParaRPr sz="400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8111" rIns="0" bIns="0" rtlCol="0" vert="horz">
            <a:spAutoFit/>
          </a:bodyPr>
          <a:lstStyle/>
          <a:p>
            <a:pPr marL="68580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CARATTERISTICHE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COSTRUTTIVE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COMUNI</a:t>
            </a:r>
            <a:r>
              <a:rPr dirty="0" sz="28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746382" y="5146547"/>
            <a:ext cx="7306056" cy="17343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553344" y="1950718"/>
            <a:ext cx="3525520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FIBRA</a:t>
            </a:r>
            <a:r>
              <a:rPr dirty="0" sz="2400" spc="-65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POLIAMMIDICA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4272" y="3534154"/>
            <a:ext cx="2398395" cy="554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 b="1">
                <a:solidFill>
                  <a:srgbClr val="FF00FF"/>
                </a:solidFill>
                <a:latin typeface="Tahoma"/>
                <a:cs typeface="Tahoma"/>
              </a:rPr>
              <a:t>CALZA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(PROTEZIONE)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RESISTENZA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30</a:t>
            </a:r>
            <a:r>
              <a:rPr dirty="0" sz="1800" spc="-6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375793" y="4207764"/>
            <a:ext cx="274320" cy="1443355"/>
          </a:xfrm>
          <a:custGeom>
            <a:avLst/>
            <a:gdLst/>
            <a:ahLst/>
            <a:cxnLst/>
            <a:rect l="l" t="t" r="r" b="b"/>
            <a:pathLst>
              <a:path w="274319" h="1443354">
                <a:moveTo>
                  <a:pt x="236432" y="1326864"/>
                </a:moveTo>
                <a:lnTo>
                  <a:pt x="36575" y="0"/>
                </a:lnTo>
                <a:lnTo>
                  <a:pt x="0" y="6095"/>
                </a:lnTo>
                <a:lnTo>
                  <a:pt x="198278" y="1332460"/>
                </a:lnTo>
                <a:lnTo>
                  <a:pt x="236432" y="1326864"/>
                </a:lnTo>
                <a:close/>
              </a:path>
              <a:path w="274319" h="1443354">
                <a:moveTo>
                  <a:pt x="239267" y="1429160"/>
                </a:moveTo>
                <a:lnTo>
                  <a:pt x="239267" y="1345691"/>
                </a:lnTo>
                <a:lnTo>
                  <a:pt x="201167" y="1351787"/>
                </a:lnTo>
                <a:lnTo>
                  <a:pt x="198278" y="1332460"/>
                </a:lnTo>
                <a:lnTo>
                  <a:pt x="160019" y="1338071"/>
                </a:lnTo>
                <a:lnTo>
                  <a:pt x="234695" y="1443227"/>
                </a:lnTo>
                <a:lnTo>
                  <a:pt x="239267" y="1429160"/>
                </a:lnTo>
                <a:close/>
              </a:path>
              <a:path w="274319" h="1443354">
                <a:moveTo>
                  <a:pt x="239267" y="1345691"/>
                </a:moveTo>
                <a:lnTo>
                  <a:pt x="236432" y="1326864"/>
                </a:lnTo>
                <a:lnTo>
                  <a:pt x="198278" y="1332460"/>
                </a:lnTo>
                <a:lnTo>
                  <a:pt x="201167" y="1351787"/>
                </a:lnTo>
                <a:lnTo>
                  <a:pt x="239267" y="1345691"/>
                </a:lnTo>
                <a:close/>
              </a:path>
              <a:path w="274319" h="1443354">
                <a:moveTo>
                  <a:pt x="274319" y="1321307"/>
                </a:moveTo>
                <a:lnTo>
                  <a:pt x="236432" y="1326864"/>
                </a:lnTo>
                <a:lnTo>
                  <a:pt x="239267" y="1345691"/>
                </a:lnTo>
                <a:lnTo>
                  <a:pt x="239267" y="1429160"/>
                </a:lnTo>
                <a:lnTo>
                  <a:pt x="274319" y="1321307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200929" y="2884930"/>
            <a:ext cx="1931670" cy="1103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00FF"/>
                </a:solidFill>
                <a:latin typeface="Tahoma"/>
                <a:cs typeface="Tahoma"/>
              </a:rPr>
              <a:t>ANIMA</a:t>
            </a:r>
            <a:r>
              <a:rPr dirty="0" sz="1800" spc="-5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FILI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INTRECCIATI 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PIU’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TREFOLI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RESISTENZA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70</a:t>
            </a:r>
            <a:r>
              <a:rPr dirty="0" sz="1800" spc="-6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390521" y="4137659"/>
            <a:ext cx="212090" cy="1728470"/>
          </a:xfrm>
          <a:custGeom>
            <a:avLst/>
            <a:gdLst/>
            <a:ahLst/>
            <a:cxnLst/>
            <a:rect l="l" t="t" r="r" b="b"/>
            <a:pathLst>
              <a:path w="212089" h="1728470">
                <a:moveTo>
                  <a:pt x="173638" y="1612909"/>
                </a:moveTo>
                <a:lnTo>
                  <a:pt x="38099" y="0"/>
                </a:lnTo>
                <a:lnTo>
                  <a:pt x="0" y="3047"/>
                </a:lnTo>
                <a:lnTo>
                  <a:pt x="135580" y="1616461"/>
                </a:lnTo>
                <a:lnTo>
                  <a:pt x="173638" y="1612909"/>
                </a:lnTo>
                <a:close/>
              </a:path>
              <a:path w="212089" h="1728470">
                <a:moveTo>
                  <a:pt x="175259" y="1701373"/>
                </a:moveTo>
                <a:lnTo>
                  <a:pt x="175259" y="1632203"/>
                </a:lnTo>
                <a:lnTo>
                  <a:pt x="137159" y="1635251"/>
                </a:lnTo>
                <a:lnTo>
                  <a:pt x="135580" y="1616461"/>
                </a:lnTo>
                <a:lnTo>
                  <a:pt x="97535" y="1620011"/>
                </a:lnTo>
                <a:lnTo>
                  <a:pt x="164591" y="1728215"/>
                </a:lnTo>
                <a:lnTo>
                  <a:pt x="175259" y="1701373"/>
                </a:lnTo>
                <a:close/>
              </a:path>
              <a:path w="212089" h="1728470">
                <a:moveTo>
                  <a:pt x="175259" y="1632203"/>
                </a:moveTo>
                <a:lnTo>
                  <a:pt x="173638" y="1612909"/>
                </a:lnTo>
                <a:lnTo>
                  <a:pt x="135580" y="1616461"/>
                </a:lnTo>
                <a:lnTo>
                  <a:pt x="137159" y="1635251"/>
                </a:lnTo>
                <a:lnTo>
                  <a:pt x="175259" y="1632203"/>
                </a:lnTo>
                <a:close/>
              </a:path>
              <a:path w="212089" h="1728470">
                <a:moveTo>
                  <a:pt x="211835" y="1609343"/>
                </a:moveTo>
                <a:lnTo>
                  <a:pt x="173638" y="1612909"/>
                </a:lnTo>
                <a:lnTo>
                  <a:pt x="175259" y="1632203"/>
                </a:lnTo>
                <a:lnTo>
                  <a:pt x="175259" y="1701373"/>
                </a:lnTo>
                <a:lnTo>
                  <a:pt x="211835" y="1609343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938147" y="3246118"/>
            <a:ext cx="1945005" cy="1103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b="1">
                <a:solidFill>
                  <a:srgbClr val="FF00FF"/>
                </a:solidFill>
                <a:latin typeface="Tahoma"/>
                <a:cs typeface="Tahoma"/>
              </a:rPr>
              <a:t>NASTRINO  </a:t>
            </a: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RIPORTANTE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R</a:t>
            </a:r>
            <a:r>
              <a:rPr dirty="0" sz="1800" spc="-95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1800" spc="-80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dirty="0" sz="1800" spc="5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ER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S</a:t>
            </a:r>
            <a:r>
              <a:rPr dirty="0" sz="1800" spc="5">
                <a:solidFill>
                  <a:srgbClr val="FFFF00"/>
                </a:solidFill>
                <a:latin typeface="Tahoma"/>
                <a:cs typeface="Tahoma"/>
              </a:rPr>
              <a:t>T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CH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210177" y="4413503"/>
            <a:ext cx="1310640" cy="1452880"/>
          </a:xfrm>
          <a:custGeom>
            <a:avLst/>
            <a:gdLst/>
            <a:ahLst/>
            <a:cxnLst/>
            <a:rect l="l" t="t" r="r" b="b"/>
            <a:pathLst>
              <a:path w="1310640" h="1452879">
                <a:moveTo>
                  <a:pt x="62345" y="1355172"/>
                </a:moveTo>
                <a:lnTo>
                  <a:pt x="33527" y="1328927"/>
                </a:lnTo>
                <a:lnTo>
                  <a:pt x="0" y="1452371"/>
                </a:lnTo>
                <a:lnTo>
                  <a:pt x="50291" y="1433028"/>
                </a:lnTo>
                <a:lnTo>
                  <a:pt x="50291" y="1368551"/>
                </a:lnTo>
                <a:lnTo>
                  <a:pt x="62345" y="1355172"/>
                </a:lnTo>
                <a:close/>
              </a:path>
              <a:path w="1310640" h="1452879">
                <a:moveTo>
                  <a:pt x="90235" y="1380572"/>
                </a:moveTo>
                <a:lnTo>
                  <a:pt x="62345" y="1355172"/>
                </a:lnTo>
                <a:lnTo>
                  <a:pt x="50291" y="1368551"/>
                </a:lnTo>
                <a:lnTo>
                  <a:pt x="77723" y="1394459"/>
                </a:lnTo>
                <a:lnTo>
                  <a:pt x="90235" y="1380572"/>
                </a:lnTo>
                <a:close/>
              </a:path>
              <a:path w="1310640" h="1452879">
                <a:moveTo>
                  <a:pt x="118871" y="1406651"/>
                </a:moveTo>
                <a:lnTo>
                  <a:pt x="90235" y="1380572"/>
                </a:lnTo>
                <a:lnTo>
                  <a:pt x="77723" y="1394459"/>
                </a:lnTo>
                <a:lnTo>
                  <a:pt x="50291" y="1368551"/>
                </a:lnTo>
                <a:lnTo>
                  <a:pt x="50291" y="1433028"/>
                </a:lnTo>
                <a:lnTo>
                  <a:pt x="118871" y="1406651"/>
                </a:lnTo>
                <a:close/>
              </a:path>
              <a:path w="1310640" h="1452879">
                <a:moveTo>
                  <a:pt x="1310639" y="25907"/>
                </a:moveTo>
                <a:lnTo>
                  <a:pt x="1283207" y="0"/>
                </a:lnTo>
                <a:lnTo>
                  <a:pt x="62345" y="1355172"/>
                </a:lnTo>
                <a:lnTo>
                  <a:pt x="90235" y="1380572"/>
                </a:lnTo>
                <a:lnTo>
                  <a:pt x="1310639" y="25907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65"/>
              </a:lnSpc>
            </a:pPr>
            <a:fld id="{81D60167-4931-47E6-BA6A-407CBD079E47}" type="slidenum">
              <a:rPr dirty="0" spc="-5"/>
              <a:t>110</a:t>
            </a:fld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482474" y="1115568"/>
            <a:ext cx="5484876" cy="59756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7911" rIns="0" bIns="0" rtlCol="0" vert="horz">
            <a:spAutoFit/>
          </a:bodyPr>
          <a:lstStyle/>
          <a:p>
            <a:pPr marL="803275">
              <a:lnSpc>
                <a:spcPts val="4315"/>
              </a:lnSpc>
            </a:pP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STRUTTURA </a:t>
            </a: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DI </a:t>
            </a: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UNA</a:t>
            </a:r>
            <a:r>
              <a:rPr dirty="0" sz="3600" spc="-1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CORDA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120</a:t>
            </a:fld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797697" y="506983"/>
            <a:ext cx="7095490" cy="1282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LE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CORDE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UTILIZZATE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DAI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VV.F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PER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LE 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MANOVRE</a:t>
            </a:r>
            <a:r>
              <a:rPr dirty="0" sz="28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S.A.F</a:t>
            </a:r>
            <a:endParaRPr sz="2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SI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DIVIDONO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IN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DUE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CATEGORIE</a:t>
            </a:r>
            <a:r>
              <a:rPr dirty="0" sz="2800" spc="5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: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0017" y="2382518"/>
            <a:ext cx="2553335" cy="31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CORDE</a:t>
            </a:r>
            <a:r>
              <a:rPr dirty="0" sz="20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DINAMICHE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77674" y="3273552"/>
            <a:ext cx="1149096" cy="3025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424815" y="2382518"/>
            <a:ext cx="2955290" cy="31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CORDE</a:t>
            </a:r>
            <a:r>
              <a:rPr dirty="0" sz="2000" spc="-1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SEMISTATICHE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852038" y="3273552"/>
            <a:ext cx="2484120" cy="18638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120</a:t>
            </a:fld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0152" rIns="0" bIns="0" rtlCol="0" vert="horz">
            <a:spAutoFit/>
          </a:bodyPr>
          <a:lstStyle/>
          <a:p>
            <a:pPr marL="314325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r>
              <a:rPr dirty="0" sz="32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DINAMICHE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43250" y="1481327"/>
            <a:ext cx="268223" cy="2651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43833" y="218084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 h="0">
                <a:moveTo>
                  <a:pt x="0" y="0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43250" y="1911095"/>
            <a:ext cx="266699" cy="2727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93242" y="27569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 h="0">
                <a:moveTo>
                  <a:pt x="0" y="0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92658" y="2487167"/>
            <a:ext cx="269747" cy="2727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027297" y="27569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 h="0">
                <a:moveTo>
                  <a:pt x="0" y="0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26714" y="2487167"/>
            <a:ext cx="272795" cy="2727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907657" y="27569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 h="0">
                <a:moveTo>
                  <a:pt x="0" y="0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1E191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807074" y="2487167"/>
            <a:ext cx="271271" cy="2727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079878" y="2455162"/>
            <a:ext cx="1083310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G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LLE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63941" y="1446275"/>
            <a:ext cx="4267200" cy="1289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223520">
              <a:lnSpc>
                <a:spcPct val="100000"/>
              </a:lnSpc>
            </a:pP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NORMATIVE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RIFERIMENTO: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U.U.I.A</a:t>
            </a:r>
            <a:endParaRPr sz="1800">
              <a:latin typeface="Tahoma"/>
              <a:cs typeface="Tahoma"/>
            </a:endParaRPr>
          </a:p>
          <a:p>
            <a:pPr algn="r" marR="206375">
              <a:lnSpc>
                <a:spcPct val="100000"/>
              </a:lnSpc>
              <a:spcBef>
                <a:spcPts val="1235"/>
              </a:spcBef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EN</a:t>
            </a:r>
            <a:r>
              <a:rPr dirty="0" sz="1800" spc="-10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892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604770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SINGOLE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MEZZE</a:t>
            </a:r>
            <a:r>
              <a:rPr dirty="0" sz="18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CORDE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88015" y="2843783"/>
            <a:ext cx="2383535" cy="28803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49146" y="2843783"/>
            <a:ext cx="2228088" cy="28803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786250" y="2843783"/>
            <a:ext cx="2217420" cy="28803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895232" y="5910069"/>
            <a:ext cx="6819900" cy="554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00455" marR="5080" indent="-1088390">
              <a:lnSpc>
                <a:spcPct val="100000"/>
              </a:lnSpc>
            </a:pP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LE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DOTAZIONI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VV.F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PER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SOCCORSO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COMPRENDONO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SOLO 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CORDE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SINGOLE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DIAMETRO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10/11</a:t>
            </a:r>
            <a:r>
              <a:rPr dirty="0" sz="1800" spc="-114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283330" y="537972"/>
            <a:ext cx="3166872" cy="175869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120</a:t>
            </a:fld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8111" rIns="0" bIns="0" rtlCol="0" vert="horz">
            <a:spAutoFit/>
          </a:bodyPr>
          <a:lstStyle/>
          <a:p>
            <a:pPr marL="939165">
              <a:lnSpc>
                <a:spcPct val="100000"/>
              </a:lnSpc>
            </a:pP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r>
              <a:rPr dirty="0" sz="2800" spc="-4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DINAMICHE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868290" y="682751"/>
            <a:ext cx="1437132" cy="15712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72268" y="1519427"/>
            <a:ext cx="7765415" cy="2295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65630" marR="2176145" indent="-1853564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CARATTERISTICHE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MINIME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OMOLOGAZIONE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CORDE</a:t>
            </a:r>
            <a:r>
              <a:rPr dirty="0" sz="18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SINGOLE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•CARICO </a:t>
            </a:r>
            <a:r>
              <a:rPr dirty="0" sz="1800" spc="-30">
                <a:solidFill>
                  <a:srgbClr val="FFFF00"/>
                </a:solidFill>
                <a:latin typeface="Tahoma"/>
                <a:cs typeface="Tahoma"/>
              </a:rPr>
              <a:t>STATICO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80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KG.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: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ALLUNGAMENTO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&lt;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1800" spc="-4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10%</a:t>
            </a:r>
            <a:endParaRPr sz="18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</a:pP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•SOLLECITATE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75">
                <a:solidFill>
                  <a:srgbClr val="FFFF00"/>
                </a:solidFill>
                <a:latin typeface="Tahoma"/>
                <a:cs typeface="Tahoma"/>
              </a:rPr>
              <a:t>ROTT.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: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ALLUNGAMENTO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FINO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50</a:t>
            </a:r>
            <a:r>
              <a:rPr dirty="0" sz="1800" spc="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%</a:t>
            </a:r>
            <a:endParaRPr sz="1800">
              <a:latin typeface="Tahoma"/>
              <a:cs typeface="Tahoma"/>
            </a:endParaRPr>
          </a:p>
          <a:p>
            <a:pPr marL="332740">
              <a:lnSpc>
                <a:spcPct val="100000"/>
              </a:lnSpc>
            </a:pP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•SOTTOPOSTE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FORZA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D’ARRESTO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1200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daN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ALLUNGAMENTO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20</a:t>
            </a:r>
            <a:r>
              <a:rPr dirty="0" sz="1800" spc="-6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%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33274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•NUMERO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CADUTE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SOPPORTABILI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FC.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2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: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&gt;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1800" spc="-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53903" y="4066032"/>
            <a:ext cx="4824984" cy="24643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852037" y="4642103"/>
            <a:ext cx="3880485" cy="14662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38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PER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I</a:t>
            </a:r>
            <a:r>
              <a:rPr dirty="0" sz="1800" spc="-95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1800" spc="-60">
                <a:solidFill>
                  <a:srgbClr val="003299"/>
                </a:solidFill>
                <a:latin typeface="Tahoma"/>
                <a:cs typeface="Tahoma"/>
              </a:rPr>
              <a:t>VV.F</a:t>
            </a:r>
            <a:endParaRPr sz="1800">
              <a:latin typeface="Tahoma"/>
              <a:cs typeface="Tahoma"/>
            </a:endParaRPr>
          </a:p>
          <a:p>
            <a:pPr algn="ctr" marL="749300" marR="742950">
              <a:lnSpc>
                <a:spcPct val="100000"/>
              </a:lnSpc>
            </a:pP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UNA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CORDA</a:t>
            </a:r>
            <a:r>
              <a:rPr dirty="0" sz="1800" spc="-60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DINAMICA  </a:t>
            </a:r>
            <a:r>
              <a:rPr dirty="0" sz="1800" spc="-30">
                <a:solidFill>
                  <a:srgbClr val="003299"/>
                </a:solidFill>
                <a:latin typeface="Tahoma"/>
                <a:cs typeface="Tahoma"/>
              </a:rPr>
              <a:t>SOLLECITATA</a:t>
            </a:r>
            <a:r>
              <a:rPr dirty="0" sz="1800" spc="-95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AD</a:t>
            </a:r>
            <a:endParaRPr sz="1800">
              <a:latin typeface="Tahoma"/>
              <a:cs typeface="Tahoma"/>
            </a:endParaRPr>
          </a:p>
          <a:p>
            <a:pPr algn="ctr" marL="525145" marR="520065" indent="-635">
              <a:lnSpc>
                <a:spcPct val="100000"/>
              </a:lnSpc>
            </a:pP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UN </a:t>
            </a:r>
            <a:r>
              <a:rPr dirty="0" sz="1800" spc="-45">
                <a:solidFill>
                  <a:srgbClr val="003299"/>
                </a:solidFill>
                <a:latin typeface="Tahoma"/>
                <a:cs typeface="Tahoma"/>
              </a:rPr>
              <a:t>FATTORE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DI </a:t>
            </a:r>
            <a:r>
              <a:rPr dirty="0" sz="1800" spc="-20">
                <a:solidFill>
                  <a:srgbClr val="003299"/>
                </a:solidFill>
                <a:latin typeface="Tahoma"/>
                <a:cs typeface="Tahoma"/>
              </a:rPr>
              <a:t>CADUTA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2  </a:t>
            </a:r>
            <a:r>
              <a:rPr dirty="0" sz="1800" spc="-25">
                <a:solidFill>
                  <a:srgbClr val="003299"/>
                </a:solidFill>
                <a:latin typeface="Tahoma"/>
                <a:cs typeface="Tahoma"/>
              </a:rPr>
              <a:t>VA </a:t>
            </a:r>
            <a:r>
              <a:rPr dirty="0" sz="1800" spc="-10">
                <a:solidFill>
                  <a:srgbClr val="003299"/>
                </a:solidFill>
                <a:latin typeface="Tahoma"/>
                <a:cs typeface="Tahoma"/>
              </a:rPr>
              <a:t>MESSA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FUORI</a:t>
            </a:r>
            <a:r>
              <a:rPr dirty="0" sz="1800" spc="-55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SERVIZIO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120</a:t>
            </a:fld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47649" y="958595"/>
            <a:ext cx="5113020" cy="3313429"/>
          </a:xfrm>
          <a:custGeom>
            <a:avLst/>
            <a:gdLst/>
            <a:ahLst/>
            <a:cxnLst/>
            <a:rect l="l" t="t" r="r" b="b"/>
            <a:pathLst>
              <a:path w="5113020" h="3313429">
                <a:moveTo>
                  <a:pt x="0" y="0"/>
                </a:moveTo>
                <a:lnTo>
                  <a:pt x="0" y="3313175"/>
                </a:lnTo>
                <a:lnTo>
                  <a:pt x="5113019" y="3313175"/>
                </a:lnTo>
                <a:lnTo>
                  <a:pt x="5113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892430" y="2676144"/>
            <a:ext cx="2359151" cy="10820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82446" y="1615439"/>
            <a:ext cx="595883" cy="446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26158" y="1615439"/>
            <a:ext cx="595883" cy="4465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82446" y="955547"/>
            <a:ext cx="670559" cy="5989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26158" y="955547"/>
            <a:ext cx="670559" cy="5989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26158" y="2147316"/>
            <a:ext cx="682751" cy="4053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038734" y="1615439"/>
            <a:ext cx="595883" cy="4465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038734" y="955547"/>
            <a:ext cx="670559" cy="5989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38734" y="2147316"/>
            <a:ext cx="545591" cy="4297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82446" y="2147316"/>
            <a:ext cx="545591" cy="4297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47649" y="3742944"/>
            <a:ext cx="2679700" cy="528955"/>
          </a:xfrm>
          <a:custGeom>
            <a:avLst/>
            <a:gdLst/>
            <a:ahLst/>
            <a:cxnLst/>
            <a:rect l="l" t="t" r="r" b="b"/>
            <a:pathLst>
              <a:path w="2679700" h="528954">
                <a:moveTo>
                  <a:pt x="0" y="0"/>
                </a:moveTo>
                <a:lnTo>
                  <a:pt x="0" y="528827"/>
                </a:lnTo>
                <a:lnTo>
                  <a:pt x="2679191" y="528827"/>
                </a:lnTo>
                <a:lnTo>
                  <a:pt x="267919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743078" y="3736847"/>
            <a:ext cx="2688590" cy="541020"/>
          </a:xfrm>
          <a:custGeom>
            <a:avLst/>
            <a:gdLst/>
            <a:ahLst/>
            <a:cxnLst/>
            <a:rect l="l" t="t" r="r" b="b"/>
            <a:pathLst>
              <a:path w="2688590" h="541020">
                <a:moveTo>
                  <a:pt x="2688335" y="541019"/>
                </a:moveTo>
                <a:lnTo>
                  <a:pt x="2688335" y="0"/>
                </a:lnTo>
                <a:lnTo>
                  <a:pt x="0" y="0"/>
                </a:lnTo>
                <a:lnTo>
                  <a:pt x="0" y="541019"/>
                </a:lnTo>
                <a:lnTo>
                  <a:pt x="4571" y="541019"/>
                </a:lnTo>
                <a:lnTo>
                  <a:pt x="4571" y="10667"/>
                </a:lnTo>
                <a:lnTo>
                  <a:pt x="9143" y="6095"/>
                </a:lnTo>
                <a:lnTo>
                  <a:pt x="9143" y="10667"/>
                </a:lnTo>
                <a:lnTo>
                  <a:pt x="2679191" y="10667"/>
                </a:lnTo>
                <a:lnTo>
                  <a:pt x="2679191" y="6095"/>
                </a:lnTo>
                <a:lnTo>
                  <a:pt x="2683763" y="10667"/>
                </a:lnTo>
                <a:lnTo>
                  <a:pt x="2683763" y="541019"/>
                </a:lnTo>
                <a:lnTo>
                  <a:pt x="2688335" y="541019"/>
                </a:lnTo>
                <a:close/>
              </a:path>
              <a:path w="2688590" h="541020">
                <a:moveTo>
                  <a:pt x="9143" y="10667"/>
                </a:moveTo>
                <a:lnTo>
                  <a:pt x="9143" y="6095"/>
                </a:lnTo>
                <a:lnTo>
                  <a:pt x="4571" y="10667"/>
                </a:lnTo>
                <a:lnTo>
                  <a:pt x="9143" y="10667"/>
                </a:lnTo>
                <a:close/>
              </a:path>
              <a:path w="2688590" h="541020">
                <a:moveTo>
                  <a:pt x="9143" y="530351"/>
                </a:moveTo>
                <a:lnTo>
                  <a:pt x="9143" y="10667"/>
                </a:lnTo>
                <a:lnTo>
                  <a:pt x="4571" y="10667"/>
                </a:lnTo>
                <a:lnTo>
                  <a:pt x="4571" y="530351"/>
                </a:lnTo>
                <a:lnTo>
                  <a:pt x="9143" y="530351"/>
                </a:lnTo>
                <a:close/>
              </a:path>
              <a:path w="2688590" h="541020">
                <a:moveTo>
                  <a:pt x="2683763" y="530351"/>
                </a:moveTo>
                <a:lnTo>
                  <a:pt x="4571" y="530351"/>
                </a:lnTo>
                <a:lnTo>
                  <a:pt x="9143" y="534923"/>
                </a:lnTo>
                <a:lnTo>
                  <a:pt x="9143" y="541019"/>
                </a:lnTo>
                <a:lnTo>
                  <a:pt x="2679191" y="541019"/>
                </a:lnTo>
                <a:lnTo>
                  <a:pt x="2679191" y="534923"/>
                </a:lnTo>
                <a:lnTo>
                  <a:pt x="2683763" y="530351"/>
                </a:lnTo>
                <a:close/>
              </a:path>
              <a:path w="2688590" h="541020">
                <a:moveTo>
                  <a:pt x="9143" y="541019"/>
                </a:moveTo>
                <a:lnTo>
                  <a:pt x="9143" y="534923"/>
                </a:lnTo>
                <a:lnTo>
                  <a:pt x="4571" y="530351"/>
                </a:lnTo>
                <a:lnTo>
                  <a:pt x="4571" y="541019"/>
                </a:lnTo>
                <a:lnTo>
                  <a:pt x="9143" y="541019"/>
                </a:lnTo>
                <a:close/>
              </a:path>
              <a:path w="2688590" h="541020">
                <a:moveTo>
                  <a:pt x="2683763" y="10667"/>
                </a:moveTo>
                <a:lnTo>
                  <a:pt x="2679191" y="6095"/>
                </a:lnTo>
                <a:lnTo>
                  <a:pt x="2679191" y="10667"/>
                </a:lnTo>
                <a:lnTo>
                  <a:pt x="2683763" y="10667"/>
                </a:lnTo>
                <a:close/>
              </a:path>
              <a:path w="2688590" h="541020">
                <a:moveTo>
                  <a:pt x="2683763" y="530351"/>
                </a:moveTo>
                <a:lnTo>
                  <a:pt x="2683763" y="10667"/>
                </a:lnTo>
                <a:lnTo>
                  <a:pt x="2679191" y="10667"/>
                </a:lnTo>
                <a:lnTo>
                  <a:pt x="2679191" y="530351"/>
                </a:lnTo>
                <a:lnTo>
                  <a:pt x="2683763" y="530351"/>
                </a:lnTo>
                <a:close/>
              </a:path>
              <a:path w="2688590" h="541020">
                <a:moveTo>
                  <a:pt x="2683763" y="541019"/>
                </a:moveTo>
                <a:lnTo>
                  <a:pt x="2683763" y="530351"/>
                </a:lnTo>
                <a:lnTo>
                  <a:pt x="2679191" y="534923"/>
                </a:lnTo>
                <a:lnTo>
                  <a:pt x="2679191" y="541019"/>
                </a:lnTo>
                <a:lnTo>
                  <a:pt x="2683763" y="5410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420746" y="955547"/>
            <a:ext cx="2439923" cy="14645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719450" y="2676144"/>
            <a:ext cx="1684020" cy="150113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16973" y="4629911"/>
            <a:ext cx="3728085" cy="0"/>
          </a:xfrm>
          <a:custGeom>
            <a:avLst/>
            <a:gdLst/>
            <a:ahLst/>
            <a:cxnLst/>
            <a:rect l="l" t="t" r="r" b="b"/>
            <a:pathLst>
              <a:path w="3728085" h="0">
                <a:moveTo>
                  <a:pt x="0" y="0"/>
                </a:moveTo>
                <a:lnTo>
                  <a:pt x="3727700" y="0"/>
                </a:lnTo>
              </a:path>
            </a:pathLst>
          </a:custGeom>
          <a:ln w="18287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688214" y="4636007"/>
            <a:ext cx="0" cy="1885314"/>
          </a:xfrm>
          <a:custGeom>
            <a:avLst/>
            <a:gdLst/>
            <a:ahLst/>
            <a:cxnLst/>
            <a:rect l="l" t="t" r="r" b="b"/>
            <a:pathLst>
              <a:path w="0" h="1885315">
                <a:moveTo>
                  <a:pt x="0" y="0"/>
                </a:moveTo>
                <a:lnTo>
                  <a:pt x="0" y="1885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14221" y="5458967"/>
            <a:ext cx="0" cy="1062355"/>
          </a:xfrm>
          <a:custGeom>
            <a:avLst/>
            <a:gdLst/>
            <a:ahLst/>
            <a:cxnLst/>
            <a:rect l="l" t="t" r="r" b="b"/>
            <a:pathLst>
              <a:path w="0" h="1062354">
                <a:moveTo>
                  <a:pt x="0" y="0"/>
                </a:moveTo>
                <a:lnTo>
                  <a:pt x="0" y="106222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344801" y="4636007"/>
            <a:ext cx="0" cy="1885314"/>
          </a:xfrm>
          <a:custGeom>
            <a:avLst/>
            <a:gdLst/>
            <a:ahLst/>
            <a:cxnLst/>
            <a:rect l="l" t="t" r="r" b="b"/>
            <a:pathLst>
              <a:path w="0" h="1885315">
                <a:moveTo>
                  <a:pt x="0" y="0"/>
                </a:moveTo>
                <a:lnTo>
                  <a:pt x="0" y="1885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141597" y="4636007"/>
            <a:ext cx="0" cy="1885314"/>
          </a:xfrm>
          <a:custGeom>
            <a:avLst/>
            <a:gdLst/>
            <a:ahLst/>
            <a:cxnLst/>
            <a:rect l="l" t="t" r="r" b="b"/>
            <a:pathLst>
              <a:path w="0" h="1885315">
                <a:moveTo>
                  <a:pt x="0" y="0"/>
                </a:moveTo>
                <a:lnTo>
                  <a:pt x="0" y="1885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661026" y="4636007"/>
            <a:ext cx="0" cy="1885314"/>
          </a:xfrm>
          <a:custGeom>
            <a:avLst/>
            <a:gdLst/>
            <a:ahLst/>
            <a:cxnLst/>
            <a:rect l="l" t="t" r="r" b="b"/>
            <a:pathLst>
              <a:path w="0" h="1885315">
                <a:moveTo>
                  <a:pt x="0" y="0"/>
                </a:moveTo>
                <a:lnTo>
                  <a:pt x="0" y="1885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741541" y="5458967"/>
            <a:ext cx="0" cy="1062355"/>
          </a:xfrm>
          <a:custGeom>
            <a:avLst/>
            <a:gdLst/>
            <a:ahLst/>
            <a:cxnLst/>
            <a:rect l="l" t="t" r="r" b="b"/>
            <a:pathLst>
              <a:path w="0" h="1062354">
                <a:moveTo>
                  <a:pt x="0" y="0"/>
                </a:moveTo>
                <a:lnTo>
                  <a:pt x="0" y="106222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092589" y="5465063"/>
            <a:ext cx="8509000" cy="0"/>
          </a:xfrm>
          <a:custGeom>
            <a:avLst/>
            <a:gdLst/>
            <a:ahLst/>
            <a:cxnLst/>
            <a:rect l="l" t="t" r="r" b="b"/>
            <a:pathLst>
              <a:path w="8509000" h="0">
                <a:moveTo>
                  <a:pt x="0" y="0"/>
                </a:moveTo>
                <a:lnTo>
                  <a:pt x="8508488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092589" y="5800344"/>
            <a:ext cx="8509000" cy="0"/>
          </a:xfrm>
          <a:custGeom>
            <a:avLst/>
            <a:gdLst/>
            <a:ahLst/>
            <a:cxnLst/>
            <a:rect l="l" t="t" r="r" b="b"/>
            <a:pathLst>
              <a:path w="8509000" h="0">
                <a:moveTo>
                  <a:pt x="0" y="0"/>
                </a:moveTo>
                <a:lnTo>
                  <a:pt x="8508488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092589" y="6135623"/>
            <a:ext cx="8509000" cy="0"/>
          </a:xfrm>
          <a:custGeom>
            <a:avLst/>
            <a:gdLst/>
            <a:ahLst/>
            <a:cxnLst/>
            <a:rect l="l" t="t" r="r" b="b"/>
            <a:pathLst>
              <a:path w="8509000" h="0">
                <a:moveTo>
                  <a:pt x="0" y="0"/>
                </a:moveTo>
                <a:lnTo>
                  <a:pt x="8508488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98685" y="4636007"/>
            <a:ext cx="0" cy="1885314"/>
          </a:xfrm>
          <a:custGeom>
            <a:avLst/>
            <a:gdLst/>
            <a:ahLst/>
            <a:cxnLst/>
            <a:rect l="l" t="t" r="r" b="b"/>
            <a:pathLst>
              <a:path w="0" h="1885315">
                <a:moveTo>
                  <a:pt x="0" y="0"/>
                </a:moveTo>
                <a:lnTo>
                  <a:pt x="0" y="1885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594981" y="4636007"/>
            <a:ext cx="0" cy="1885314"/>
          </a:xfrm>
          <a:custGeom>
            <a:avLst/>
            <a:gdLst/>
            <a:ahLst/>
            <a:cxnLst/>
            <a:rect l="l" t="t" r="r" b="b"/>
            <a:pathLst>
              <a:path w="0" h="1885315">
                <a:moveTo>
                  <a:pt x="0" y="0"/>
                </a:moveTo>
                <a:lnTo>
                  <a:pt x="0" y="18851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092589" y="4642103"/>
            <a:ext cx="8509000" cy="0"/>
          </a:xfrm>
          <a:custGeom>
            <a:avLst/>
            <a:gdLst/>
            <a:ahLst/>
            <a:cxnLst/>
            <a:rect l="l" t="t" r="r" b="b"/>
            <a:pathLst>
              <a:path w="8509000" h="0">
                <a:moveTo>
                  <a:pt x="0" y="0"/>
                </a:moveTo>
                <a:lnTo>
                  <a:pt x="8508488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092589" y="6515100"/>
            <a:ext cx="8509000" cy="0"/>
          </a:xfrm>
          <a:custGeom>
            <a:avLst/>
            <a:gdLst/>
            <a:ahLst/>
            <a:cxnLst/>
            <a:rect l="l" t="t" r="r" b="b"/>
            <a:pathLst>
              <a:path w="8509000" h="0">
                <a:moveTo>
                  <a:pt x="0" y="0"/>
                </a:moveTo>
                <a:lnTo>
                  <a:pt x="8508488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1302397" y="4926582"/>
            <a:ext cx="118427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Tipo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di</a:t>
            </a:r>
            <a:r>
              <a:rPr dirty="0" sz="1600" spc="-75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corde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90404" y="4682742"/>
            <a:ext cx="1254760" cy="750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 indent="1270">
              <a:lnSpc>
                <a:spcPct val="100000"/>
              </a:lnSpc>
            </a:pP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A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ll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un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ga</a:t>
            </a:r>
            <a:r>
              <a:rPr dirty="0" sz="1600" spc="-30" b="1" u="heavy">
                <a:solidFill>
                  <a:srgbClr val="FFFF00"/>
                </a:solidFill>
                <a:latin typeface="Times New Roman"/>
                <a:cs typeface="Times New Roman"/>
              </a:rPr>
              <a:t>m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e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n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t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carico statico  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80 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Kg    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55</a:t>
            </a:r>
            <a:r>
              <a:rPr dirty="0" sz="1600" spc="-50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739015" y="4682742"/>
            <a:ext cx="1009650" cy="750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MAX</a:t>
            </a:r>
            <a:r>
              <a:rPr dirty="0" sz="1600" spc="-80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forza  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d'arresto  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1°</a:t>
            </a:r>
            <a:r>
              <a:rPr dirty="0" sz="1600" spc="-95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Strappo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49883" y="4682742"/>
            <a:ext cx="1103630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7790" marR="5080" indent="-85725">
              <a:lnSpc>
                <a:spcPct val="100000"/>
              </a:lnSpc>
            </a:pP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S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c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o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rr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i</a:t>
            </a:r>
            <a:r>
              <a:rPr dirty="0" sz="1600" spc="-30" b="1" u="heavy">
                <a:solidFill>
                  <a:srgbClr val="FFFF00"/>
                </a:solidFill>
                <a:latin typeface="Times New Roman"/>
                <a:cs typeface="Times New Roman"/>
              </a:rPr>
              <a:t>m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e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n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t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o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della</a:t>
            </a:r>
            <a:r>
              <a:rPr dirty="0" sz="1600" spc="-80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calza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122294" y="4682742"/>
            <a:ext cx="1010919" cy="750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79375" marR="71120">
              <a:lnSpc>
                <a:spcPct val="100000"/>
              </a:lnSpc>
            </a:pP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N°</a:t>
            </a:r>
            <a:r>
              <a:rPr dirty="0" sz="1600" spc="-95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cadute  </a:t>
            </a:r>
            <a:r>
              <a:rPr dirty="0" sz="1600" spc="-45" b="1" u="heavy">
                <a:solidFill>
                  <a:srgbClr val="FFFF00"/>
                </a:solidFill>
                <a:latin typeface="Times New Roman"/>
                <a:cs typeface="Times New Roman"/>
              </a:rPr>
              <a:t>F.C.</a:t>
            </a:r>
            <a:r>
              <a:rPr dirty="0" sz="1600" spc="-80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80 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kg 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55</a:t>
            </a:r>
            <a:r>
              <a:rPr dirty="0" sz="1600" spc="-90" b="1" u="heavy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58429" y="5505701"/>
            <a:ext cx="66929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 u="heavy">
                <a:solidFill>
                  <a:srgbClr val="65FF32"/>
                </a:solidFill>
                <a:latin typeface="Times New Roman"/>
                <a:cs typeface="Times New Roman"/>
              </a:rPr>
              <a:t>Singola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856876" y="5505701"/>
            <a:ext cx="49212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65FF32"/>
                </a:solidFill>
                <a:latin typeface="Symbol"/>
                <a:cs typeface="Symbol"/>
              </a:rPr>
              <a:t></a:t>
            </a:r>
            <a:r>
              <a:rPr dirty="0" sz="1600" spc="-95">
                <a:solidFill>
                  <a:srgbClr val="65FF32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65FF32"/>
                </a:solidFill>
                <a:latin typeface="Times New Roman"/>
                <a:cs typeface="Times New Roman"/>
              </a:rPr>
              <a:t>8%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76760" y="5505701"/>
            <a:ext cx="53340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65FF32"/>
                </a:solidFill>
                <a:latin typeface="Times New Roman"/>
                <a:cs typeface="Times New Roman"/>
              </a:rPr>
              <a:t>12</a:t>
            </a:r>
            <a:r>
              <a:rPr dirty="0" sz="1600" spc="-15" b="1">
                <a:solidFill>
                  <a:srgbClr val="65FF32"/>
                </a:solidFill>
                <a:latin typeface="Times New Roman"/>
                <a:cs typeface="Times New Roman"/>
              </a:rPr>
              <a:t>K</a:t>
            </a:r>
            <a:r>
              <a:rPr dirty="0" sz="1600" spc="-5" b="1">
                <a:solidFill>
                  <a:srgbClr val="65FF32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36981" y="5505701"/>
            <a:ext cx="33020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 u="heavy">
                <a:solidFill>
                  <a:srgbClr val="65FF32"/>
                </a:solidFill>
                <a:latin typeface="Times New Roman"/>
                <a:cs typeface="Times New Roman"/>
              </a:rPr>
              <a:t>2</a:t>
            </a:r>
            <a:r>
              <a:rPr dirty="0" sz="1600" spc="-5" b="1" u="heavy">
                <a:solidFill>
                  <a:srgbClr val="65FF32"/>
                </a:solidFill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137534" y="5505701"/>
            <a:ext cx="12700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 u="heavy">
                <a:solidFill>
                  <a:srgbClr val="65FF32"/>
                </a:solidFill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564525" y="5840981"/>
            <a:ext cx="65722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D</a:t>
            </a: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o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pp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i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634116" y="5840981"/>
            <a:ext cx="59436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00"/>
                </a:solidFill>
                <a:latin typeface="Symbol"/>
                <a:cs typeface="Symbol"/>
              </a:rPr>
              <a:t></a:t>
            </a:r>
            <a:r>
              <a:rPr dirty="0" sz="1600" spc="-1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10%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28576" y="5840981"/>
            <a:ext cx="43116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8</a:t>
            </a:r>
            <a:r>
              <a:rPr dirty="0" sz="1600" spc="-15" b="1">
                <a:solidFill>
                  <a:srgbClr val="FFFF00"/>
                </a:solidFill>
                <a:latin typeface="Times New Roman"/>
                <a:cs typeface="Times New Roman"/>
              </a:rPr>
              <a:t>K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736980" y="5840981"/>
            <a:ext cx="33020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2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103749" y="5840981"/>
            <a:ext cx="12700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527949" y="6176261"/>
            <a:ext cx="73279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 u="heavy">
                <a:solidFill>
                  <a:srgbClr val="FFFF00"/>
                </a:solidFill>
                <a:latin typeface="Times New Roman"/>
                <a:cs typeface="Times New Roman"/>
              </a:rPr>
              <a:t>Gemelle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856876" y="6176261"/>
            <a:ext cx="49212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00"/>
                </a:solidFill>
                <a:latin typeface="Symbol"/>
                <a:cs typeface="Symbol"/>
              </a:rPr>
              <a:t></a:t>
            </a:r>
            <a:r>
              <a:rPr dirty="0" sz="1600" spc="-9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8%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087242" y="6176261"/>
            <a:ext cx="22923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 u="heavy">
                <a:solidFill>
                  <a:srgbClr val="FFFF00"/>
                </a:solidFill>
                <a:latin typeface="Times New Roman"/>
                <a:cs typeface="Times New Roman"/>
              </a:rPr>
              <a:t>1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423804" y="6176261"/>
            <a:ext cx="3717925" cy="593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65275">
              <a:lnSpc>
                <a:spcPct val="100000"/>
              </a:lnSpc>
              <a:tabLst>
                <a:tab pos="3325495" algn="l"/>
              </a:tabLst>
            </a:pP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12KN	</a:t>
            </a:r>
            <a:r>
              <a:rPr dirty="0" sz="1600" spc="-5" b="1" u="heavy">
                <a:solidFill>
                  <a:srgbClr val="FFFF00"/>
                </a:solidFill>
                <a:latin typeface="Times New Roman"/>
                <a:cs typeface="Times New Roman"/>
              </a:rPr>
              <a:t>2%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dirty="0" sz="1200" spc="-10" b="1" u="heavy">
                <a:solidFill>
                  <a:srgbClr val="FFFF00"/>
                </a:solidFill>
                <a:latin typeface="Arial"/>
                <a:cs typeface="Arial"/>
              </a:rPr>
              <a:t>Alla </a:t>
            </a:r>
            <a:r>
              <a:rPr dirty="0" sz="1200" spc="-5" b="1" u="heavy">
                <a:solidFill>
                  <a:srgbClr val="FFFF00"/>
                </a:solidFill>
                <a:latin typeface="Arial"/>
                <a:cs typeface="Arial"/>
              </a:rPr>
              <a:t>rottura l'allungamento può arrivare fino </a:t>
            </a:r>
            <a:r>
              <a:rPr dirty="0" sz="1200" b="1" u="heavy">
                <a:solidFill>
                  <a:srgbClr val="FFFF00"/>
                </a:solidFill>
                <a:latin typeface="Arial"/>
                <a:cs typeface="Arial"/>
              </a:rPr>
              <a:t>al</a:t>
            </a:r>
            <a:r>
              <a:rPr dirty="0" sz="1200" spc="95" b="1" u="heavy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5" b="1" u="heavy">
                <a:solidFill>
                  <a:srgbClr val="FFFF00"/>
                </a:solidFill>
                <a:latin typeface="Arial"/>
                <a:cs typeface="Arial"/>
              </a:rPr>
              <a:t>50%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204" rIns="0" bIns="0" rtlCol="0" vert="horz">
            <a:spAutoFit/>
          </a:bodyPr>
          <a:lstStyle/>
          <a:p>
            <a:pPr marL="2520950">
              <a:lnSpc>
                <a:spcPct val="100000"/>
              </a:lnSpc>
            </a:pPr>
            <a:r>
              <a:rPr dirty="0" sz="2400" spc="-5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r>
              <a:rPr dirty="0" sz="2400" spc="-8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0000"/>
                </a:solidFill>
                <a:latin typeface="Tahoma"/>
                <a:cs typeface="Tahoma"/>
              </a:rPr>
              <a:t>DINAMICHE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935617" y="4133088"/>
            <a:ext cx="474345" cy="1518285"/>
          </a:xfrm>
          <a:custGeom>
            <a:avLst/>
            <a:gdLst/>
            <a:ahLst/>
            <a:cxnLst/>
            <a:rect l="l" t="t" r="r" b="b"/>
            <a:pathLst>
              <a:path w="474344" h="1518285">
                <a:moveTo>
                  <a:pt x="436790" y="1402254"/>
                </a:moveTo>
                <a:lnTo>
                  <a:pt x="36575" y="0"/>
                </a:lnTo>
                <a:lnTo>
                  <a:pt x="0" y="10667"/>
                </a:lnTo>
                <a:lnTo>
                  <a:pt x="400214" y="1412922"/>
                </a:lnTo>
                <a:lnTo>
                  <a:pt x="436790" y="1402254"/>
                </a:lnTo>
                <a:close/>
              </a:path>
              <a:path w="474344" h="1518285">
                <a:moveTo>
                  <a:pt x="441959" y="1507957"/>
                </a:moveTo>
                <a:lnTo>
                  <a:pt x="441959" y="1420367"/>
                </a:lnTo>
                <a:lnTo>
                  <a:pt x="405383" y="1431035"/>
                </a:lnTo>
                <a:lnTo>
                  <a:pt x="400214" y="1412922"/>
                </a:lnTo>
                <a:lnTo>
                  <a:pt x="364235" y="1423415"/>
                </a:lnTo>
                <a:lnTo>
                  <a:pt x="441959" y="1507957"/>
                </a:lnTo>
                <a:close/>
              </a:path>
              <a:path w="474344" h="1518285">
                <a:moveTo>
                  <a:pt x="441959" y="1420367"/>
                </a:moveTo>
                <a:lnTo>
                  <a:pt x="436790" y="1402254"/>
                </a:lnTo>
                <a:lnTo>
                  <a:pt x="400214" y="1412922"/>
                </a:lnTo>
                <a:lnTo>
                  <a:pt x="405383" y="1431035"/>
                </a:lnTo>
                <a:lnTo>
                  <a:pt x="441959" y="1420367"/>
                </a:lnTo>
                <a:close/>
              </a:path>
              <a:path w="474344" h="1518285">
                <a:moveTo>
                  <a:pt x="473963" y="1391411"/>
                </a:moveTo>
                <a:lnTo>
                  <a:pt x="436790" y="1402254"/>
                </a:lnTo>
                <a:lnTo>
                  <a:pt x="441959" y="1420367"/>
                </a:lnTo>
                <a:lnTo>
                  <a:pt x="441959" y="1507957"/>
                </a:lnTo>
                <a:lnTo>
                  <a:pt x="451103" y="1517903"/>
                </a:lnTo>
                <a:lnTo>
                  <a:pt x="473963" y="139141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74073" y="3692651"/>
            <a:ext cx="1851660" cy="454659"/>
          </a:xfrm>
          <a:custGeom>
            <a:avLst/>
            <a:gdLst/>
            <a:ahLst/>
            <a:cxnLst/>
            <a:rect l="l" t="t" r="r" b="b"/>
            <a:pathLst>
              <a:path w="1851660" h="454660">
                <a:moveTo>
                  <a:pt x="1851656" y="454151"/>
                </a:moveTo>
                <a:lnTo>
                  <a:pt x="1851656" y="0"/>
                </a:lnTo>
                <a:lnTo>
                  <a:pt x="0" y="0"/>
                </a:lnTo>
                <a:lnTo>
                  <a:pt x="0" y="454151"/>
                </a:lnTo>
                <a:lnTo>
                  <a:pt x="0" y="28955"/>
                </a:lnTo>
                <a:lnTo>
                  <a:pt x="15240" y="15239"/>
                </a:lnTo>
                <a:lnTo>
                  <a:pt x="15240" y="28955"/>
                </a:lnTo>
                <a:lnTo>
                  <a:pt x="1822700" y="28955"/>
                </a:lnTo>
                <a:lnTo>
                  <a:pt x="1822700" y="15239"/>
                </a:lnTo>
                <a:lnTo>
                  <a:pt x="1837940" y="28955"/>
                </a:lnTo>
                <a:lnTo>
                  <a:pt x="1837940" y="454151"/>
                </a:lnTo>
                <a:lnTo>
                  <a:pt x="1851656" y="454151"/>
                </a:lnTo>
                <a:close/>
              </a:path>
              <a:path w="1851660" h="454660">
                <a:moveTo>
                  <a:pt x="15240" y="28955"/>
                </a:moveTo>
                <a:lnTo>
                  <a:pt x="15240" y="15239"/>
                </a:lnTo>
                <a:lnTo>
                  <a:pt x="0" y="28955"/>
                </a:lnTo>
                <a:lnTo>
                  <a:pt x="15240" y="28955"/>
                </a:lnTo>
                <a:close/>
              </a:path>
              <a:path w="1851660" h="454660">
                <a:moveTo>
                  <a:pt x="15240" y="425195"/>
                </a:moveTo>
                <a:lnTo>
                  <a:pt x="15240" y="28955"/>
                </a:lnTo>
                <a:lnTo>
                  <a:pt x="0" y="28955"/>
                </a:lnTo>
                <a:lnTo>
                  <a:pt x="0" y="425195"/>
                </a:lnTo>
                <a:lnTo>
                  <a:pt x="15240" y="425195"/>
                </a:lnTo>
                <a:close/>
              </a:path>
              <a:path w="1851660" h="454660">
                <a:moveTo>
                  <a:pt x="1837940" y="425195"/>
                </a:moveTo>
                <a:lnTo>
                  <a:pt x="0" y="425195"/>
                </a:lnTo>
                <a:lnTo>
                  <a:pt x="15240" y="440435"/>
                </a:lnTo>
                <a:lnTo>
                  <a:pt x="15240" y="454151"/>
                </a:lnTo>
                <a:lnTo>
                  <a:pt x="1822700" y="454151"/>
                </a:lnTo>
                <a:lnTo>
                  <a:pt x="1822700" y="440435"/>
                </a:lnTo>
                <a:lnTo>
                  <a:pt x="1837940" y="425195"/>
                </a:lnTo>
                <a:close/>
              </a:path>
              <a:path w="1851660" h="454660">
                <a:moveTo>
                  <a:pt x="15240" y="454151"/>
                </a:moveTo>
                <a:lnTo>
                  <a:pt x="15240" y="440435"/>
                </a:lnTo>
                <a:lnTo>
                  <a:pt x="0" y="425195"/>
                </a:lnTo>
                <a:lnTo>
                  <a:pt x="0" y="454151"/>
                </a:lnTo>
                <a:lnTo>
                  <a:pt x="15240" y="454151"/>
                </a:lnTo>
                <a:close/>
              </a:path>
              <a:path w="1851660" h="454660">
                <a:moveTo>
                  <a:pt x="1837940" y="28955"/>
                </a:moveTo>
                <a:lnTo>
                  <a:pt x="1822700" y="15239"/>
                </a:lnTo>
                <a:lnTo>
                  <a:pt x="1822700" y="28955"/>
                </a:lnTo>
                <a:lnTo>
                  <a:pt x="1837940" y="28955"/>
                </a:lnTo>
                <a:close/>
              </a:path>
              <a:path w="1851660" h="454660">
                <a:moveTo>
                  <a:pt x="1837940" y="425195"/>
                </a:moveTo>
                <a:lnTo>
                  <a:pt x="1837940" y="28955"/>
                </a:lnTo>
                <a:lnTo>
                  <a:pt x="1822700" y="28955"/>
                </a:lnTo>
                <a:lnTo>
                  <a:pt x="1822700" y="425195"/>
                </a:lnTo>
                <a:lnTo>
                  <a:pt x="1837940" y="425195"/>
                </a:lnTo>
                <a:close/>
              </a:path>
              <a:path w="1851660" h="454660">
                <a:moveTo>
                  <a:pt x="1837940" y="454151"/>
                </a:moveTo>
                <a:lnTo>
                  <a:pt x="1837940" y="425195"/>
                </a:lnTo>
                <a:lnTo>
                  <a:pt x="1822700" y="440435"/>
                </a:lnTo>
                <a:lnTo>
                  <a:pt x="1822700" y="454151"/>
                </a:lnTo>
                <a:lnTo>
                  <a:pt x="1837940" y="45415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868052" y="1801875"/>
            <a:ext cx="8645525" cy="2856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7317105" marR="5080" indent="1270">
              <a:lnSpc>
                <a:spcPct val="100000"/>
              </a:lnSpc>
            </a:pP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Per i 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VVF  dopo una  sola  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caduta  </a:t>
            </a:r>
            <a:r>
              <a:rPr dirty="0" sz="2000" spc="-1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2000" spc="-10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po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000" spc="-5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65FF32"/>
                </a:solidFill>
                <a:latin typeface="Arial"/>
                <a:cs typeface="Arial"/>
              </a:rPr>
              <a:t>Usata </a:t>
            </a:r>
            <a:r>
              <a:rPr dirty="0" sz="2000" spc="-5" b="1">
                <a:solidFill>
                  <a:srgbClr val="65FF32"/>
                </a:solidFill>
                <a:latin typeface="Arial"/>
                <a:cs typeface="Arial"/>
              </a:rPr>
              <a:t>da</a:t>
            </a:r>
            <a:r>
              <a:rPr dirty="0" sz="2000" spc="-100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65FF32"/>
                </a:solidFill>
                <a:latin typeface="Arial"/>
                <a:cs typeface="Arial"/>
              </a:rPr>
              <a:t>VVF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Times New Roman"/>
              <a:cs typeface="Times New Roman"/>
            </a:endParaRPr>
          </a:p>
          <a:p>
            <a:pPr marL="248285">
              <a:lnSpc>
                <a:spcPct val="100000"/>
              </a:lnSpc>
            </a:pPr>
            <a:r>
              <a:rPr dirty="0" sz="1600" spc="-5">
                <a:solidFill>
                  <a:srgbClr val="FFFF00"/>
                </a:solidFill>
                <a:latin typeface="Arial"/>
                <a:cs typeface="Arial"/>
              </a:rPr>
              <a:t>Riferimento </a:t>
            </a:r>
            <a:r>
              <a:rPr dirty="0" sz="1600">
                <a:solidFill>
                  <a:srgbClr val="FFFF00"/>
                </a:solidFill>
                <a:latin typeface="Arial"/>
                <a:cs typeface="Arial"/>
              </a:rPr>
              <a:t>alle </a:t>
            </a:r>
            <a:r>
              <a:rPr dirty="0" sz="1600" spc="-5">
                <a:solidFill>
                  <a:srgbClr val="FFFF00"/>
                </a:solidFill>
                <a:latin typeface="Arial"/>
                <a:cs typeface="Arial"/>
              </a:rPr>
              <a:t>norme </a:t>
            </a:r>
            <a:r>
              <a:rPr dirty="0" sz="1600" spc="-10" b="1">
                <a:solidFill>
                  <a:srgbClr val="FFFF00"/>
                </a:solidFill>
                <a:latin typeface="Arial"/>
                <a:cs typeface="Arial"/>
              </a:rPr>
              <a:t>U.I.A.A.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e EN</a:t>
            </a:r>
            <a:r>
              <a:rPr dirty="0" sz="1600" spc="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Arial"/>
                <a:cs typeface="Arial"/>
              </a:rPr>
              <a:t>892</a:t>
            </a:r>
            <a:endParaRPr sz="16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7711317" y="5347715"/>
            <a:ext cx="299085" cy="231775"/>
          </a:xfrm>
          <a:custGeom>
            <a:avLst/>
            <a:gdLst/>
            <a:ahLst/>
            <a:cxnLst/>
            <a:rect l="l" t="t" r="r" b="b"/>
            <a:pathLst>
              <a:path w="299084" h="231775">
                <a:moveTo>
                  <a:pt x="219808" y="147357"/>
                </a:moveTo>
                <a:lnTo>
                  <a:pt x="22859" y="0"/>
                </a:lnTo>
                <a:lnTo>
                  <a:pt x="0" y="30479"/>
                </a:lnTo>
                <a:lnTo>
                  <a:pt x="196948" y="177837"/>
                </a:lnTo>
                <a:lnTo>
                  <a:pt x="219808" y="147357"/>
                </a:lnTo>
                <a:close/>
              </a:path>
              <a:path w="299084" h="231775">
                <a:moveTo>
                  <a:pt x="234695" y="219939"/>
                </a:moveTo>
                <a:lnTo>
                  <a:pt x="234695" y="158495"/>
                </a:lnTo>
                <a:lnTo>
                  <a:pt x="211835" y="188975"/>
                </a:lnTo>
                <a:lnTo>
                  <a:pt x="196948" y="177837"/>
                </a:lnTo>
                <a:lnTo>
                  <a:pt x="173735" y="208787"/>
                </a:lnTo>
                <a:lnTo>
                  <a:pt x="234695" y="219939"/>
                </a:lnTo>
                <a:close/>
              </a:path>
              <a:path w="299084" h="231775">
                <a:moveTo>
                  <a:pt x="234695" y="158495"/>
                </a:moveTo>
                <a:lnTo>
                  <a:pt x="219808" y="147357"/>
                </a:lnTo>
                <a:lnTo>
                  <a:pt x="196948" y="177837"/>
                </a:lnTo>
                <a:lnTo>
                  <a:pt x="211835" y="188975"/>
                </a:lnTo>
                <a:lnTo>
                  <a:pt x="234695" y="158495"/>
                </a:lnTo>
                <a:close/>
              </a:path>
              <a:path w="299084" h="231775">
                <a:moveTo>
                  <a:pt x="298703" y="231647"/>
                </a:moveTo>
                <a:lnTo>
                  <a:pt x="242315" y="117347"/>
                </a:lnTo>
                <a:lnTo>
                  <a:pt x="219808" y="147357"/>
                </a:lnTo>
                <a:lnTo>
                  <a:pt x="234695" y="158495"/>
                </a:lnTo>
                <a:lnTo>
                  <a:pt x="234695" y="219939"/>
                </a:lnTo>
                <a:lnTo>
                  <a:pt x="298703" y="2316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711317" y="3412235"/>
            <a:ext cx="1033780" cy="1957070"/>
          </a:xfrm>
          <a:custGeom>
            <a:avLst/>
            <a:gdLst/>
            <a:ahLst/>
            <a:cxnLst/>
            <a:rect l="l" t="t" r="r" b="b"/>
            <a:pathLst>
              <a:path w="1033779" h="1957070">
                <a:moveTo>
                  <a:pt x="1033271" y="12191"/>
                </a:moveTo>
                <a:lnTo>
                  <a:pt x="1007363" y="0"/>
                </a:lnTo>
                <a:lnTo>
                  <a:pt x="0" y="1944623"/>
                </a:lnTo>
                <a:lnTo>
                  <a:pt x="24383" y="1956815"/>
                </a:lnTo>
                <a:lnTo>
                  <a:pt x="1033271" y="121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6670">
              <a:lnSpc>
                <a:spcPts val="1265"/>
              </a:lnSpc>
            </a:pPr>
            <a:fld id="{81D60167-4931-47E6-BA6A-407CBD079E47}" type="slidenum">
              <a:rPr dirty="0" spc="-5"/>
              <a:t>124</a:t>
            </a:fld>
          </a:p>
        </p:txBody>
      </p:sp>
      <p:sp>
        <p:nvSpPr>
          <p:cNvPr id="72" name="object 72"/>
          <p:cNvSpPr txBox="1"/>
          <p:nvPr/>
        </p:nvSpPr>
        <p:spPr>
          <a:xfrm>
            <a:off x="2978796" y="6865656"/>
            <a:ext cx="4725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0"/>
              </a:lnSpc>
            </a:pPr>
            <a:r>
              <a:rPr dirty="0" sz="1200" spc="-5" b="1" u="heavy">
                <a:solidFill>
                  <a:srgbClr val="FFFF00"/>
                </a:solidFill>
                <a:latin typeface="Arial"/>
                <a:cs typeface="Arial"/>
              </a:rPr>
              <a:t>Con una forza d’arresto di 12 Kn l’allungamento è di corca </a:t>
            </a:r>
            <a:r>
              <a:rPr dirty="0" sz="1200" b="1" u="heavy">
                <a:solidFill>
                  <a:srgbClr val="FFFF00"/>
                </a:solidFill>
                <a:latin typeface="Arial"/>
                <a:cs typeface="Arial"/>
              </a:rPr>
              <a:t>il</a:t>
            </a:r>
            <a:r>
              <a:rPr dirty="0" sz="1200" spc="120" b="1" u="heavy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5" b="1" u="heavy">
                <a:solidFill>
                  <a:srgbClr val="FFFF00"/>
                </a:solidFill>
                <a:latin typeface="Arial"/>
                <a:cs typeface="Arial"/>
              </a:rPr>
              <a:t>20%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04154" y="1691639"/>
            <a:ext cx="271271" cy="274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2635" rIns="0" bIns="0" rtlCol="0" vert="horz">
            <a:spAutoFit/>
          </a:bodyPr>
          <a:lstStyle/>
          <a:p>
            <a:pPr marL="30480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r>
              <a:rPr dirty="0" sz="3200" spc="-7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SEMISTATICHE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99865" y="1691639"/>
            <a:ext cx="271271" cy="2743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74597" y="2840736"/>
            <a:ext cx="391668" cy="3901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104272" y="1734819"/>
            <a:ext cx="4418965" cy="31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5">
                <a:solidFill>
                  <a:srgbClr val="FFFF00"/>
                </a:solidFill>
                <a:latin typeface="Tahoma"/>
                <a:cs typeface="Tahoma"/>
              </a:rPr>
              <a:t>NORMATIVE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RIFERIMENTO:</a:t>
            </a:r>
            <a:r>
              <a:rPr dirty="0" sz="2000" spc="-7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U.U.I.A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20215" y="1687575"/>
            <a:ext cx="972185" cy="31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EN</a:t>
            </a:r>
            <a:r>
              <a:rPr dirty="0" sz="2000" spc="-9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1891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01181" y="1687575"/>
            <a:ext cx="140970" cy="316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u="sng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000" spc="-95" u="sng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08592" y="2884930"/>
            <a:ext cx="826769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TIPO</a:t>
            </a:r>
            <a:r>
              <a:rPr dirty="0" sz="1800" spc="-105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33575" y="2883406"/>
            <a:ext cx="826769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TIPO</a:t>
            </a:r>
            <a:r>
              <a:rPr dirty="0" sz="1800" spc="-105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B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372733" y="2840736"/>
            <a:ext cx="390143" cy="3901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502041" y="3389374"/>
            <a:ext cx="2884170" cy="137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30580" marR="5080" indent="-818515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CORDE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UTILIZZARE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PER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SOCCORSO,</a:t>
            </a:r>
            <a:endParaRPr sz="1800">
              <a:latin typeface="Tahoma"/>
              <a:cs typeface="Tahoma"/>
            </a:endParaRPr>
          </a:p>
          <a:p>
            <a:pPr marL="285115" marR="123825" indent="-154305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SPELEOLOGIA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spc="-5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COME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LINEA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SICUREZZA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NEI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LAVORI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1800" spc="-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30">
                <a:solidFill>
                  <a:srgbClr val="FFFF00"/>
                </a:solidFill>
                <a:latin typeface="Tahoma"/>
                <a:cs typeface="Tahoma"/>
              </a:rPr>
              <a:t>QUOTA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08507" y="3389374"/>
            <a:ext cx="3115945" cy="829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CORDE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RESISTENZA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E 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DIAMETRO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MINORI</a:t>
            </a:r>
            <a:r>
              <a:rPr dirty="0" sz="1800" spc="-5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RISPETTO 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QUELLE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TIPO</a:t>
            </a:r>
            <a:r>
              <a:rPr dirty="0" sz="1800" spc="-6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94648" y="5693661"/>
            <a:ext cx="6819900" cy="554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78535" marR="5080" indent="-966469">
              <a:lnSpc>
                <a:spcPct val="100000"/>
              </a:lnSpc>
            </a:pP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LE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DOTAZIONI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VV.F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PER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SOCCORSO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COMPRENDONO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SOLO 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CORDE </a:t>
            </a:r>
            <a:r>
              <a:rPr dirty="0" sz="1800" spc="-5" b="1">
                <a:solidFill>
                  <a:srgbClr val="65FF32"/>
                </a:solidFill>
                <a:latin typeface="Tahoma"/>
                <a:cs typeface="Tahoma"/>
              </a:rPr>
              <a:t>SEMISTATICHE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TIPO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A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10/11</a:t>
            </a:r>
            <a:r>
              <a:rPr dirty="0" sz="1800" spc="-6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65FF32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714621" y="682751"/>
            <a:ext cx="2735579" cy="574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125</a:t>
            </a:fld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7047" rIns="0" bIns="0" rtlCol="0" vert="horz">
            <a:spAutoFit/>
          </a:bodyPr>
          <a:lstStyle/>
          <a:p>
            <a:pPr marL="250190">
              <a:lnSpc>
                <a:spcPct val="100000"/>
              </a:lnSpc>
            </a:pP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r>
              <a:rPr dirty="0" sz="28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SEMISTATICHE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953903" y="4309871"/>
            <a:ext cx="4536947" cy="23606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01224" y="1446275"/>
            <a:ext cx="5593715" cy="554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76325" marR="5080" indent="-106426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CARATTERISTICHE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MINIME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OMOLOGAZIONE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CORDE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SEMISTATICHE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TIPO</a:t>
            </a:r>
            <a:r>
              <a:rPr dirty="0" sz="18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2313" y="2670046"/>
            <a:ext cx="6652895" cy="1361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•ALLUNGAMENTO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30">
                <a:solidFill>
                  <a:srgbClr val="FFFF00"/>
                </a:solidFill>
                <a:latin typeface="Tahoma"/>
                <a:cs typeface="Tahoma"/>
              </a:rPr>
              <a:t>STATICO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TRA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50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150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KG.&lt;</a:t>
            </a:r>
            <a:r>
              <a:rPr dirty="0" sz="1800" spc="-6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5%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•CARICO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ROTTURA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&gt;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2200</a:t>
            </a:r>
            <a:r>
              <a:rPr dirty="0" sz="1800" spc="-6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Kg.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20">
                <a:solidFill>
                  <a:srgbClr val="FFFF00"/>
                </a:solidFill>
                <a:latin typeface="Tahoma"/>
                <a:cs typeface="Tahoma"/>
              </a:rPr>
              <a:t>•SOTTOPOSTE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800" spc="-45">
                <a:solidFill>
                  <a:srgbClr val="FFFF00"/>
                </a:solidFill>
                <a:latin typeface="Tahoma"/>
                <a:cs typeface="Tahoma"/>
              </a:rPr>
              <a:t>FATTORE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C.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0,3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,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FORZA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D’ARRESTO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&lt; </a:t>
            </a:r>
            <a:r>
              <a:rPr dirty="0" sz="1800" spc="-10">
                <a:solidFill>
                  <a:srgbClr val="FFFF00"/>
                </a:solidFill>
                <a:latin typeface="Tahoma"/>
                <a:cs typeface="Tahoma"/>
              </a:rPr>
              <a:t>600</a:t>
            </a:r>
            <a:r>
              <a:rPr dirty="0" sz="1800" spc="1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daN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468495" algn="l"/>
              </a:tabLst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•NUMERO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CADUTE </a:t>
            </a:r>
            <a:r>
              <a:rPr dirty="0" sz="1800" spc="-15">
                <a:solidFill>
                  <a:srgbClr val="FFFF00"/>
                </a:solidFill>
                <a:latin typeface="Tahoma"/>
                <a:cs typeface="Tahoma"/>
              </a:rPr>
              <a:t>SOPPORTABILI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1800" spc="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FC.</a:t>
            </a:r>
            <a:r>
              <a:rPr dirty="0" sz="1800" spc="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1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&gt;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=</a:t>
            </a:r>
            <a:r>
              <a:rPr dirty="0" sz="1800" spc="-9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FFFF00"/>
                </a:solidFill>
                <a:latin typeface="Tahoma"/>
                <a:cs typeface="Tahoma"/>
              </a:rPr>
              <a:t>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931030" y="466344"/>
            <a:ext cx="2484120" cy="18623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605150" y="4686300"/>
            <a:ext cx="4041775" cy="1580515"/>
          </a:xfrm>
          <a:custGeom>
            <a:avLst/>
            <a:gdLst/>
            <a:ahLst/>
            <a:cxnLst/>
            <a:rect l="l" t="t" r="r" b="b"/>
            <a:pathLst>
              <a:path w="4041775" h="1580514">
                <a:moveTo>
                  <a:pt x="4041647" y="1580387"/>
                </a:moveTo>
                <a:lnTo>
                  <a:pt x="4041647" y="0"/>
                </a:lnTo>
                <a:lnTo>
                  <a:pt x="0" y="0"/>
                </a:lnTo>
                <a:lnTo>
                  <a:pt x="0" y="1580387"/>
                </a:lnTo>
                <a:lnTo>
                  <a:pt x="28955" y="1580387"/>
                </a:lnTo>
                <a:lnTo>
                  <a:pt x="28955" y="57911"/>
                </a:lnTo>
                <a:lnTo>
                  <a:pt x="57911" y="28955"/>
                </a:lnTo>
                <a:lnTo>
                  <a:pt x="57911" y="57911"/>
                </a:lnTo>
                <a:lnTo>
                  <a:pt x="3985259" y="57911"/>
                </a:lnTo>
                <a:lnTo>
                  <a:pt x="3985259" y="28955"/>
                </a:lnTo>
                <a:lnTo>
                  <a:pt x="4014215" y="57911"/>
                </a:lnTo>
                <a:lnTo>
                  <a:pt x="4014215" y="1580387"/>
                </a:lnTo>
                <a:lnTo>
                  <a:pt x="4041647" y="1580387"/>
                </a:lnTo>
                <a:close/>
              </a:path>
              <a:path w="4041775" h="1580514">
                <a:moveTo>
                  <a:pt x="57911" y="57911"/>
                </a:moveTo>
                <a:lnTo>
                  <a:pt x="57911" y="28955"/>
                </a:lnTo>
                <a:lnTo>
                  <a:pt x="28955" y="57911"/>
                </a:lnTo>
                <a:lnTo>
                  <a:pt x="57911" y="57911"/>
                </a:lnTo>
                <a:close/>
              </a:path>
              <a:path w="4041775" h="1580514">
                <a:moveTo>
                  <a:pt x="57911" y="1522475"/>
                </a:moveTo>
                <a:lnTo>
                  <a:pt x="57911" y="57911"/>
                </a:lnTo>
                <a:lnTo>
                  <a:pt x="28955" y="57911"/>
                </a:lnTo>
                <a:lnTo>
                  <a:pt x="28955" y="1522475"/>
                </a:lnTo>
                <a:lnTo>
                  <a:pt x="57911" y="1522475"/>
                </a:lnTo>
                <a:close/>
              </a:path>
              <a:path w="4041775" h="1580514">
                <a:moveTo>
                  <a:pt x="4014215" y="1522475"/>
                </a:moveTo>
                <a:lnTo>
                  <a:pt x="28955" y="1522475"/>
                </a:lnTo>
                <a:lnTo>
                  <a:pt x="57911" y="1551431"/>
                </a:lnTo>
                <a:lnTo>
                  <a:pt x="57911" y="1580387"/>
                </a:lnTo>
                <a:lnTo>
                  <a:pt x="3985259" y="1580387"/>
                </a:lnTo>
                <a:lnTo>
                  <a:pt x="3985259" y="1551431"/>
                </a:lnTo>
                <a:lnTo>
                  <a:pt x="4014215" y="1522475"/>
                </a:lnTo>
                <a:close/>
              </a:path>
              <a:path w="4041775" h="1580514">
                <a:moveTo>
                  <a:pt x="57911" y="1580387"/>
                </a:moveTo>
                <a:lnTo>
                  <a:pt x="57911" y="1551431"/>
                </a:lnTo>
                <a:lnTo>
                  <a:pt x="28955" y="1522475"/>
                </a:lnTo>
                <a:lnTo>
                  <a:pt x="28955" y="1580387"/>
                </a:lnTo>
                <a:lnTo>
                  <a:pt x="57911" y="1580387"/>
                </a:lnTo>
                <a:close/>
              </a:path>
              <a:path w="4041775" h="1580514">
                <a:moveTo>
                  <a:pt x="4014215" y="57911"/>
                </a:moveTo>
                <a:lnTo>
                  <a:pt x="3985259" y="28955"/>
                </a:lnTo>
                <a:lnTo>
                  <a:pt x="3985259" y="57911"/>
                </a:lnTo>
                <a:lnTo>
                  <a:pt x="4014215" y="57911"/>
                </a:lnTo>
                <a:close/>
              </a:path>
              <a:path w="4041775" h="1580514">
                <a:moveTo>
                  <a:pt x="4014215" y="1522475"/>
                </a:moveTo>
                <a:lnTo>
                  <a:pt x="4014215" y="57911"/>
                </a:lnTo>
                <a:lnTo>
                  <a:pt x="3985259" y="57911"/>
                </a:lnTo>
                <a:lnTo>
                  <a:pt x="3985259" y="1522475"/>
                </a:lnTo>
                <a:lnTo>
                  <a:pt x="4014215" y="1522475"/>
                </a:lnTo>
                <a:close/>
              </a:path>
              <a:path w="4041775" h="1580514">
                <a:moveTo>
                  <a:pt x="4014215" y="1580387"/>
                </a:moveTo>
                <a:lnTo>
                  <a:pt x="4014215" y="1522475"/>
                </a:lnTo>
                <a:lnTo>
                  <a:pt x="3985259" y="1551431"/>
                </a:lnTo>
                <a:lnTo>
                  <a:pt x="3985259" y="1580387"/>
                </a:lnTo>
                <a:lnTo>
                  <a:pt x="4014215" y="1580387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634106" y="4715255"/>
            <a:ext cx="3985260" cy="152273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3815" rIns="0" bIns="0" rtlCol="0" vert="horz">
            <a:spAutoFit/>
          </a:bodyPr>
          <a:lstStyle/>
          <a:p>
            <a:pPr algn="ctr" marL="263525" marR="257810" indent="1270">
              <a:lnSpc>
                <a:spcPct val="100000"/>
              </a:lnSpc>
              <a:spcBef>
                <a:spcPts val="345"/>
              </a:spcBef>
            </a:pP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IN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CASO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DI </a:t>
            </a:r>
            <a:r>
              <a:rPr dirty="0" sz="1800" spc="-45">
                <a:solidFill>
                  <a:srgbClr val="003299"/>
                </a:solidFill>
                <a:latin typeface="Tahoma"/>
                <a:cs typeface="Tahoma"/>
              </a:rPr>
              <a:t>FATTORI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DI </a:t>
            </a:r>
            <a:r>
              <a:rPr dirty="0" sz="1800" spc="-20">
                <a:solidFill>
                  <a:srgbClr val="003299"/>
                </a:solidFill>
                <a:latin typeface="Tahoma"/>
                <a:cs typeface="Tahoma"/>
              </a:rPr>
              <a:t>CADUTA 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SUPERIORI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A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1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,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LE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CORDE  </a:t>
            </a:r>
            <a:r>
              <a:rPr dirty="0" sz="1800" spc="-20">
                <a:solidFill>
                  <a:srgbClr val="003299"/>
                </a:solidFill>
                <a:latin typeface="Tahoma"/>
                <a:cs typeface="Tahoma"/>
              </a:rPr>
              <a:t>SEMISTATICHE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PRODUCONO 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FORZE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DI </a:t>
            </a:r>
            <a:r>
              <a:rPr dirty="0" sz="1800" spc="-10">
                <a:solidFill>
                  <a:srgbClr val="003299"/>
                </a:solidFill>
                <a:latin typeface="Tahoma"/>
                <a:cs typeface="Tahoma"/>
              </a:rPr>
              <a:t>ARRESTO </a:t>
            </a:r>
            <a:r>
              <a:rPr dirty="0" sz="1800" spc="-5">
                <a:solidFill>
                  <a:srgbClr val="003299"/>
                </a:solidFill>
                <a:latin typeface="Tahoma"/>
                <a:cs typeface="Tahoma"/>
              </a:rPr>
              <a:t>SUPERIORI</a:t>
            </a:r>
            <a:r>
              <a:rPr dirty="0" sz="1800" spc="-55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A 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1200</a:t>
            </a:r>
            <a:r>
              <a:rPr dirty="0" sz="1800" spc="-90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1800">
                <a:solidFill>
                  <a:srgbClr val="003299"/>
                </a:solidFill>
                <a:latin typeface="Tahoma"/>
                <a:cs typeface="Tahoma"/>
              </a:rPr>
              <a:t>daN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125</a:t>
            </a:fld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538862" y="899159"/>
            <a:ext cx="5832475" cy="2087880"/>
          </a:xfrm>
          <a:custGeom>
            <a:avLst/>
            <a:gdLst/>
            <a:ahLst/>
            <a:cxnLst/>
            <a:rect l="l" t="t" r="r" b="b"/>
            <a:pathLst>
              <a:path w="5832475" h="2087880">
                <a:moveTo>
                  <a:pt x="0" y="0"/>
                </a:moveTo>
                <a:lnTo>
                  <a:pt x="0" y="2087879"/>
                </a:lnTo>
                <a:lnTo>
                  <a:pt x="5832347" y="2087879"/>
                </a:lnTo>
                <a:lnTo>
                  <a:pt x="5832347" y="0"/>
                </a:lnTo>
                <a:lnTo>
                  <a:pt x="0" y="0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33450" y="893063"/>
            <a:ext cx="940308" cy="13807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31242" y="1752600"/>
            <a:ext cx="720851" cy="571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31242" y="893063"/>
            <a:ext cx="807719" cy="7787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531242" y="2438400"/>
            <a:ext cx="662940" cy="554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301618" y="893063"/>
            <a:ext cx="2075688" cy="13304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463674" y="893063"/>
            <a:ext cx="1722120" cy="1638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1224923" y="3155950"/>
          <a:ext cx="8248650" cy="3123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4140"/>
                <a:gridCol w="1333499"/>
                <a:gridCol w="2490215"/>
                <a:gridCol w="2491739"/>
              </a:tblGrid>
              <a:tr h="365759">
                <a:tc grid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4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9524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Tipo</a:t>
                      </a:r>
                      <a:r>
                        <a:rPr dirty="0" sz="1800" spc="-19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800" spc="-1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Tipo</a:t>
                      </a:r>
                      <a:r>
                        <a:rPr dirty="0" sz="1800" spc="-8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79">
                <a:tc grid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Resistenza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statica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dirty="0" sz="1600" spc="-9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KN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dirty="0" sz="1600" spc="-9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091">
                <a:tc grid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Resistenza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statica con nodo a</a:t>
                      </a:r>
                      <a:r>
                        <a:rPr dirty="0" sz="1600" spc="8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otto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dirty="0" sz="1600" spc="-9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KN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dirty="0" sz="1600" spc="-9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9119">
                <a:tc grid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Forza d'arresto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con </a:t>
                      </a:r>
                      <a:r>
                        <a:rPr dirty="0" sz="1600" spc="-4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F.C.</a:t>
                      </a:r>
                      <a:r>
                        <a:rPr dirty="0" sz="1600" spc="6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0.3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MAX 6</a:t>
                      </a:r>
                      <a:r>
                        <a:rPr dirty="0" sz="1600" spc="-9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KN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60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dirty="0" sz="1600" spc="-10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Kg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MAX 6</a:t>
                      </a:r>
                      <a:r>
                        <a:rPr dirty="0" sz="1600" spc="-9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600</a:t>
                      </a:r>
                      <a:r>
                        <a:rPr dirty="0" sz="1600" spc="-10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Kg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2335">
                <a:tc row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N°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cadute con</a:t>
                      </a:r>
                      <a:r>
                        <a:rPr dirty="0" sz="1600" spc="-5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4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F.C.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29259">
                        <a:lnSpc>
                          <a:spcPct val="100000"/>
                        </a:lnSpc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93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dirty="0" sz="1600" spc="-10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Kg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23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93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dirty="0" sz="1600" spc="-9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Kg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79">
                <a:tc gridSpan="2">
                  <a:txBody>
                    <a:bodyPr/>
                    <a:lstStyle/>
                    <a:p>
                      <a:pPr marL="8636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Allungamento </a:t>
                      </a:r>
                      <a:r>
                        <a:rPr dirty="0" sz="16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50 150</a:t>
                      </a:r>
                      <a:r>
                        <a:rPr dirty="0" sz="1600" spc="-4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Kg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&lt;5%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&lt;5%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279">
                <a:tc gridSpan="2">
                  <a:txBody>
                    <a:bodyPr/>
                    <a:lstStyle/>
                    <a:p>
                      <a:pPr marL="5937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1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Scorrimento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della</a:t>
                      </a:r>
                      <a:r>
                        <a:rPr dirty="0" sz="1600" spc="3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calza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4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dirty="0" sz="1600" spc="-90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65FF32"/>
                          </a:solidFill>
                          <a:latin typeface="Times New Roman"/>
                          <a:cs typeface="Times New Roman"/>
                        </a:rPr>
                        <a:t>1.2%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dirty="0" sz="1600" spc="-9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1.2%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1393837" y="2956050"/>
            <a:ext cx="375412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Riferimento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alle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norme U.I.A.A.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e EN</a:t>
            </a:r>
            <a:r>
              <a:rPr dirty="0" sz="1600" spc="140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1891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38389" y="6378953"/>
            <a:ext cx="8143240" cy="750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Cordini con </a:t>
            </a:r>
            <a:r>
              <a:rPr dirty="0" sz="1600" spc="-5">
                <a:solidFill>
                  <a:srgbClr val="FFFF00"/>
                </a:solidFill>
                <a:latin typeface="Symbol"/>
                <a:cs typeface="Symbol"/>
              </a:rPr>
              <a:t></a:t>
            </a:r>
            <a:r>
              <a:rPr dirty="0" sz="16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4/8 </a:t>
            </a:r>
            <a:r>
              <a:rPr dirty="0" sz="1600" spc="-20" b="1">
                <a:solidFill>
                  <a:srgbClr val="FFFF00"/>
                </a:solidFill>
                <a:latin typeface="Times New Roman"/>
                <a:cs typeface="Times New Roman"/>
              </a:rPr>
              <a:t>mm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e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fettucce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si considerano</a:t>
            </a:r>
            <a:r>
              <a:rPr dirty="0" sz="1600" spc="180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semistatici.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Nelle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fettucce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a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nastro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ogni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filo separato dichiara una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resistenza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di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500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Kg</a:t>
            </a:r>
            <a:r>
              <a:rPr dirty="0" sz="1600" spc="315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(5KN).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Le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fettucce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cucite a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norma CE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0197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EN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566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hanno una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resistenza minima </a:t>
            </a:r>
            <a:r>
              <a:rPr dirty="0" sz="1600" spc="-5" b="1">
                <a:solidFill>
                  <a:srgbClr val="FFFF00"/>
                </a:solidFill>
                <a:latin typeface="Times New Roman"/>
                <a:cs typeface="Times New Roman"/>
              </a:rPr>
              <a:t>di </a:t>
            </a:r>
            <a:r>
              <a:rPr dirty="0" sz="1600" b="1">
                <a:solidFill>
                  <a:srgbClr val="FFFF00"/>
                </a:solidFill>
                <a:latin typeface="Times New Roman"/>
                <a:cs typeface="Times New Roman"/>
              </a:rPr>
              <a:t>2200 </a:t>
            </a:r>
            <a:r>
              <a:rPr dirty="0" sz="1600" spc="-10" b="1">
                <a:solidFill>
                  <a:srgbClr val="FFFF00"/>
                </a:solidFill>
                <a:latin typeface="Times New Roman"/>
                <a:cs typeface="Times New Roman"/>
              </a:rPr>
              <a:t>Kg</a:t>
            </a:r>
            <a:r>
              <a:rPr dirty="0" sz="1600" spc="340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170" b="1">
                <a:solidFill>
                  <a:srgbClr val="FFFF00"/>
                </a:solidFill>
                <a:latin typeface="Times New Roman"/>
                <a:cs typeface="Times New Roman"/>
              </a:rPr>
              <a:t>(22KN</a:t>
            </a:r>
            <a:r>
              <a:rPr dirty="0" baseline="34722" sz="1800" spc="-254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dirty="0" sz="1600" spc="-170" b="1">
                <a:solidFill>
                  <a:srgbClr val="FFFF00"/>
                </a:solidFill>
                <a:latin typeface="Times New Roman"/>
                <a:cs typeface="Times New Roman"/>
              </a:rPr>
              <a:t>)</a:t>
            </a:r>
            <a:r>
              <a:rPr dirty="0" baseline="34722" sz="1800" spc="-254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baseline="34722"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066921" y="2589275"/>
            <a:ext cx="2459990" cy="803275"/>
          </a:xfrm>
          <a:custGeom>
            <a:avLst/>
            <a:gdLst/>
            <a:ahLst/>
            <a:cxnLst/>
            <a:rect l="l" t="t" r="r" b="b"/>
            <a:pathLst>
              <a:path w="2459990" h="803275">
                <a:moveTo>
                  <a:pt x="208759" y="656746"/>
                </a:moveTo>
                <a:lnTo>
                  <a:pt x="187451" y="583691"/>
                </a:lnTo>
                <a:lnTo>
                  <a:pt x="0" y="757427"/>
                </a:lnTo>
                <a:lnTo>
                  <a:pt x="172211" y="788739"/>
                </a:lnTo>
                <a:lnTo>
                  <a:pt x="172211" y="667511"/>
                </a:lnTo>
                <a:lnTo>
                  <a:pt x="208759" y="656746"/>
                </a:lnTo>
                <a:close/>
              </a:path>
              <a:path w="2459990" h="803275">
                <a:moveTo>
                  <a:pt x="230095" y="729898"/>
                </a:moveTo>
                <a:lnTo>
                  <a:pt x="208759" y="656746"/>
                </a:lnTo>
                <a:lnTo>
                  <a:pt x="172211" y="667511"/>
                </a:lnTo>
                <a:lnTo>
                  <a:pt x="193547" y="740663"/>
                </a:lnTo>
                <a:lnTo>
                  <a:pt x="230095" y="729898"/>
                </a:lnTo>
                <a:close/>
              </a:path>
              <a:path w="2459990" h="803275">
                <a:moveTo>
                  <a:pt x="251459" y="803147"/>
                </a:moveTo>
                <a:lnTo>
                  <a:pt x="230095" y="729898"/>
                </a:lnTo>
                <a:lnTo>
                  <a:pt x="193547" y="740663"/>
                </a:lnTo>
                <a:lnTo>
                  <a:pt x="172211" y="667511"/>
                </a:lnTo>
                <a:lnTo>
                  <a:pt x="172211" y="788739"/>
                </a:lnTo>
                <a:lnTo>
                  <a:pt x="251459" y="803147"/>
                </a:lnTo>
                <a:close/>
              </a:path>
              <a:path w="2459990" h="803275">
                <a:moveTo>
                  <a:pt x="2459735" y="73151"/>
                </a:moveTo>
                <a:lnTo>
                  <a:pt x="2438399" y="0"/>
                </a:lnTo>
                <a:lnTo>
                  <a:pt x="208759" y="656746"/>
                </a:lnTo>
                <a:lnTo>
                  <a:pt x="230095" y="729898"/>
                </a:lnTo>
                <a:lnTo>
                  <a:pt x="2459735" y="73151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455029" y="2298191"/>
            <a:ext cx="1430020" cy="897890"/>
          </a:xfrm>
          <a:custGeom>
            <a:avLst/>
            <a:gdLst/>
            <a:ahLst/>
            <a:cxnLst/>
            <a:rect l="l" t="t" r="r" b="b"/>
            <a:pathLst>
              <a:path w="1430020" h="897889">
                <a:moveTo>
                  <a:pt x="1429511" y="897635"/>
                </a:moveTo>
                <a:lnTo>
                  <a:pt x="1429511" y="0"/>
                </a:lnTo>
                <a:lnTo>
                  <a:pt x="0" y="0"/>
                </a:lnTo>
                <a:lnTo>
                  <a:pt x="0" y="897635"/>
                </a:lnTo>
                <a:lnTo>
                  <a:pt x="19811" y="897635"/>
                </a:lnTo>
                <a:lnTo>
                  <a:pt x="19811" y="38099"/>
                </a:lnTo>
                <a:lnTo>
                  <a:pt x="38099" y="18287"/>
                </a:lnTo>
                <a:lnTo>
                  <a:pt x="38099" y="38099"/>
                </a:lnTo>
                <a:lnTo>
                  <a:pt x="1391411" y="38099"/>
                </a:lnTo>
                <a:lnTo>
                  <a:pt x="1391411" y="18287"/>
                </a:lnTo>
                <a:lnTo>
                  <a:pt x="1409699" y="38099"/>
                </a:lnTo>
                <a:lnTo>
                  <a:pt x="1409699" y="897635"/>
                </a:lnTo>
                <a:lnTo>
                  <a:pt x="1429511" y="897635"/>
                </a:lnTo>
                <a:close/>
              </a:path>
              <a:path w="1430020" h="897889">
                <a:moveTo>
                  <a:pt x="38099" y="38099"/>
                </a:moveTo>
                <a:lnTo>
                  <a:pt x="38099" y="18287"/>
                </a:lnTo>
                <a:lnTo>
                  <a:pt x="19811" y="38099"/>
                </a:lnTo>
                <a:lnTo>
                  <a:pt x="38099" y="38099"/>
                </a:lnTo>
                <a:close/>
              </a:path>
              <a:path w="1430020" h="897889">
                <a:moveTo>
                  <a:pt x="38099" y="859535"/>
                </a:moveTo>
                <a:lnTo>
                  <a:pt x="38099" y="38099"/>
                </a:lnTo>
                <a:lnTo>
                  <a:pt x="19811" y="38099"/>
                </a:lnTo>
                <a:lnTo>
                  <a:pt x="19811" y="859535"/>
                </a:lnTo>
                <a:lnTo>
                  <a:pt x="38099" y="859535"/>
                </a:lnTo>
                <a:close/>
              </a:path>
              <a:path w="1430020" h="897889">
                <a:moveTo>
                  <a:pt x="1409699" y="859535"/>
                </a:moveTo>
                <a:lnTo>
                  <a:pt x="19811" y="859535"/>
                </a:lnTo>
                <a:lnTo>
                  <a:pt x="38099" y="879347"/>
                </a:lnTo>
                <a:lnTo>
                  <a:pt x="38099" y="897635"/>
                </a:lnTo>
                <a:lnTo>
                  <a:pt x="1391411" y="897635"/>
                </a:lnTo>
                <a:lnTo>
                  <a:pt x="1391411" y="879347"/>
                </a:lnTo>
                <a:lnTo>
                  <a:pt x="1409699" y="859535"/>
                </a:lnTo>
                <a:close/>
              </a:path>
              <a:path w="1430020" h="897889">
                <a:moveTo>
                  <a:pt x="38099" y="897635"/>
                </a:moveTo>
                <a:lnTo>
                  <a:pt x="38099" y="879347"/>
                </a:lnTo>
                <a:lnTo>
                  <a:pt x="19811" y="859535"/>
                </a:lnTo>
                <a:lnTo>
                  <a:pt x="19811" y="897635"/>
                </a:lnTo>
                <a:lnTo>
                  <a:pt x="38099" y="897635"/>
                </a:lnTo>
                <a:close/>
              </a:path>
              <a:path w="1430020" h="897889">
                <a:moveTo>
                  <a:pt x="1409699" y="38099"/>
                </a:moveTo>
                <a:lnTo>
                  <a:pt x="1391411" y="18287"/>
                </a:lnTo>
                <a:lnTo>
                  <a:pt x="1391411" y="38099"/>
                </a:lnTo>
                <a:lnTo>
                  <a:pt x="1409699" y="38099"/>
                </a:lnTo>
                <a:close/>
              </a:path>
              <a:path w="1430020" h="897889">
                <a:moveTo>
                  <a:pt x="1409699" y="859535"/>
                </a:moveTo>
                <a:lnTo>
                  <a:pt x="1409699" y="38099"/>
                </a:lnTo>
                <a:lnTo>
                  <a:pt x="1391411" y="38099"/>
                </a:lnTo>
                <a:lnTo>
                  <a:pt x="1391411" y="859535"/>
                </a:lnTo>
                <a:lnTo>
                  <a:pt x="1409699" y="859535"/>
                </a:lnTo>
                <a:close/>
              </a:path>
              <a:path w="1430020" h="897889">
                <a:moveTo>
                  <a:pt x="1409699" y="897635"/>
                </a:moveTo>
                <a:lnTo>
                  <a:pt x="1409699" y="859535"/>
                </a:lnTo>
                <a:lnTo>
                  <a:pt x="1391411" y="879347"/>
                </a:lnTo>
                <a:lnTo>
                  <a:pt x="1391411" y="897635"/>
                </a:lnTo>
                <a:lnTo>
                  <a:pt x="1409699" y="897635"/>
                </a:lnTo>
                <a:close/>
              </a:path>
            </a:pathLst>
          </a:custGeom>
          <a:solidFill>
            <a:srgbClr val="65FF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8573398" y="2354578"/>
            <a:ext cx="1191895" cy="751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41630" marR="5080" indent="-329565">
              <a:lnSpc>
                <a:spcPct val="100000"/>
              </a:lnSpc>
            </a:pPr>
            <a:r>
              <a:rPr dirty="0" sz="2400" b="1">
                <a:solidFill>
                  <a:srgbClr val="65FF32"/>
                </a:solidFill>
                <a:latin typeface="Arial"/>
                <a:cs typeface="Arial"/>
              </a:rPr>
              <a:t>OK</a:t>
            </a:r>
            <a:r>
              <a:rPr dirty="0" sz="2400" spc="-110" b="1">
                <a:solidFill>
                  <a:srgbClr val="65FF32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65FF32"/>
                </a:solidFill>
                <a:latin typeface="Arial"/>
                <a:cs typeface="Arial"/>
              </a:rPr>
              <a:t>PER  VVF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204" rIns="0" bIns="0" rtlCol="0" vert="horz">
            <a:spAutoFit/>
          </a:bodyPr>
          <a:lstStyle/>
          <a:p>
            <a:pPr marL="975360">
              <a:lnSpc>
                <a:spcPct val="100000"/>
              </a:lnSpc>
            </a:pPr>
            <a:r>
              <a:rPr dirty="0" sz="2400" spc="-5">
                <a:solidFill>
                  <a:srgbClr val="FF0000"/>
                </a:solidFill>
                <a:latin typeface="Tahoma"/>
                <a:cs typeface="Tahoma"/>
              </a:rPr>
              <a:t>CORDE </a:t>
            </a:r>
            <a:r>
              <a:rPr dirty="0" sz="2400" spc="-5">
                <a:solidFill>
                  <a:srgbClr val="FF0000"/>
                </a:solidFill>
                <a:latin typeface="Tahoma"/>
                <a:cs typeface="Tahoma"/>
              </a:rPr>
              <a:t>SEMI </a:t>
            </a:r>
            <a:r>
              <a:rPr dirty="0" sz="2400" spc="-5">
                <a:solidFill>
                  <a:srgbClr val="FF0000"/>
                </a:solidFill>
                <a:latin typeface="Tahoma"/>
                <a:cs typeface="Tahoma"/>
              </a:rPr>
              <a:t>STATICHE </a:t>
            </a:r>
            <a:r>
              <a:rPr dirty="0" sz="2400" spc="-5">
                <a:solidFill>
                  <a:srgbClr val="FF0000"/>
                </a:solidFill>
                <a:latin typeface="Tahoma"/>
                <a:cs typeface="Tahoma"/>
              </a:rPr>
              <a:t>cordini </a:t>
            </a:r>
            <a:r>
              <a:rPr dirty="0" sz="240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dirty="0" sz="2400" spc="-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Tahoma"/>
                <a:cs typeface="Tahoma"/>
              </a:rPr>
              <a:t>fettucce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38862" y="2554223"/>
            <a:ext cx="649605" cy="398145"/>
          </a:xfrm>
          <a:custGeom>
            <a:avLst/>
            <a:gdLst/>
            <a:ahLst/>
            <a:cxnLst/>
            <a:rect l="l" t="t" r="r" b="b"/>
            <a:pathLst>
              <a:path w="649605" h="398144">
                <a:moveTo>
                  <a:pt x="0" y="0"/>
                </a:moveTo>
                <a:lnTo>
                  <a:pt x="0" y="397763"/>
                </a:lnTo>
                <a:lnTo>
                  <a:pt x="649223" y="397763"/>
                </a:lnTo>
                <a:lnTo>
                  <a:pt x="649223" y="0"/>
                </a:lnTo>
                <a:lnTo>
                  <a:pt x="0" y="0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759340" y="2594354"/>
            <a:ext cx="209550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595250" y="2540507"/>
            <a:ext cx="532130" cy="460375"/>
          </a:xfrm>
          <a:custGeom>
            <a:avLst/>
            <a:gdLst/>
            <a:ahLst/>
            <a:cxnLst/>
            <a:rect l="l" t="t" r="r" b="b"/>
            <a:pathLst>
              <a:path w="532130" h="460375">
                <a:moveTo>
                  <a:pt x="531875" y="242315"/>
                </a:moveTo>
                <a:lnTo>
                  <a:pt x="531875" y="217931"/>
                </a:lnTo>
                <a:lnTo>
                  <a:pt x="530351" y="205739"/>
                </a:lnTo>
                <a:lnTo>
                  <a:pt x="528827" y="195071"/>
                </a:lnTo>
                <a:lnTo>
                  <a:pt x="527303" y="182879"/>
                </a:lnTo>
                <a:lnTo>
                  <a:pt x="510539" y="138683"/>
                </a:lnTo>
                <a:lnTo>
                  <a:pt x="486155" y="100583"/>
                </a:lnTo>
                <a:lnTo>
                  <a:pt x="452627" y="65531"/>
                </a:lnTo>
                <a:lnTo>
                  <a:pt x="413003" y="38099"/>
                </a:lnTo>
                <a:lnTo>
                  <a:pt x="368807" y="18287"/>
                </a:lnTo>
                <a:lnTo>
                  <a:pt x="318515" y="4571"/>
                </a:lnTo>
                <a:lnTo>
                  <a:pt x="265175" y="0"/>
                </a:lnTo>
                <a:lnTo>
                  <a:pt x="239267" y="1523"/>
                </a:lnTo>
                <a:lnTo>
                  <a:pt x="187451" y="10667"/>
                </a:lnTo>
                <a:lnTo>
                  <a:pt x="140207" y="27431"/>
                </a:lnTo>
                <a:lnTo>
                  <a:pt x="97535" y="51815"/>
                </a:lnTo>
                <a:lnTo>
                  <a:pt x="60959" y="83819"/>
                </a:lnTo>
                <a:lnTo>
                  <a:pt x="32003" y="120395"/>
                </a:lnTo>
                <a:lnTo>
                  <a:pt x="12191" y="161543"/>
                </a:lnTo>
                <a:lnTo>
                  <a:pt x="6095" y="184403"/>
                </a:lnTo>
                <a:lnTo>
                  <a:pt x="3047" y="195071"/>
                </a:lnTo>
                <a:lnTo>
                  <a:pt x="1523" y="207263"/>
                </a:lnTo>
                <a:lnTo>
                  <a:pt x="0" y="217931"/>
                </a:lnTo>
                <a:lnTo>
                  <a:pt x="0" y="242315"/>
                </a:lnTo>
                <a:lnTo>
                  <a:pt x="3047" y="266699"/>
                </a:lnTo>
                <a:lnTo>
                  <a:pt x="9143" y="288035"/>
                </a:lnTo>
                <a:lnTo>
                  <a:pt x="12191" y="300227"/>
                </a:lnTo>
                <a:lnTo>
                  <a:pt x="21335" y="321563"/>
                </a:lnTo>
                <a:lnTo>
                  <a:pt x="28955" y="333946"/>
                </a:lnTo>
                <a:lnTo>
                  <a:pt x="28955" y="219455"/>
                </a:lnTo>
                <a:lnTo>
                  <a:pt x="30479" y="208787"/>
                </a:lnTo>
                <a:lnTo>
                  <a:pt x="32003" y="199643"/>
                </a:lnTo>
                <a:lnTo>
                  <a:pt x="33527" y="188975"/>
                </a:lnTo>
                <a:lnTo>
                  <a:pt x="39623" y="170687"/>
                </a:lnTo>
                <a:lnTo>
                  <a:pt x="57911" y="134111"/>
                </a:lnTo>
                <a:lnTo>
                  <a:pt x="82295" y="102107"/>
                </a:lnTo>
                <a:lnTo>
                  <a:pt x="114299" y="74675"/>
                </a:lnTo>
                <a:lnTo>
                  <a:pt x="152399" y="53339"/>
                </a:lnTo>
                <a:lnTo>
                  <a:pt x="195071" y="38099"/>
                </a:lnTo>
                <a:lnTo>
                  <a:pt x="242315" y="28955"/>
                </a:lnTo>
                <a:lnTo>
                  <a:pt x="291083" y="28955"/>
                </a:lnTo>
                <a:lnTo>
                  <a:pt x="338327" y="38099"/>
                </a:lnTo>
                <a:lnTo>
                  <a:pt x="380999" y="53339"/>
                </a:lnTo>
                <a:lnTo>
                  <a:pt x="419099" y="76199"/>
                </a:lnTo>
                <a:lnTo>
                  <a:pt x="451103" y="103631"/>
                </a:lnTo>
                <a:lnTo>
                  <a:pt x="486155" y="152399"/>
                </a:lnTo>
                <a:lnTo>
                  <a:pt x="498347" y="190499"/>
                </a:lnTo>
                <a:lnTo>
                  <a:pt x="501395" y="199643"/>
                </a:lnTo>
                <a:lnTo>
                  <a:pt x="502919" y="210311"/>
                </a:lnTo>
                <a:lnTo>
                  <a:pt x="502919" y="220979"/>
                </a:lnTo>
                <a:lnTo>
                  <a:pt x="504443" y="230123"/>
                </a:lnTo>
                <a:lnTo>
                  <a:pt x="504443" y="332422"/>
                </a:lnTo>
                <a:lnTo>
                  <a:pt x="512063" y="320039"/>
                </a:lnTo>
                <a:lnTo>
                  <a:pt x="519683" y="298703"/>
                </a:lnTo>
                <a:lnTo>
                  <a:pt x="524255" y="288035"/>
                </a:lnTo>
                <a:lnTo>
                  <a:pt x="527303" y="277367"/>
                </a:lnTo>
                <a:lnTo>
                  <a:pt x="530351" y="252983"/>
                </a:lnTo>
                <a:lnTo>
                  <a:pt x="531875" y="242315"/>
                </a:lnTo>
                <a:close/>
              </a:path>
              <a:path w="532130" h="460375">
                <a:moveTo>
                  <a:pt x="504443" y="332422"/>
                </a:moveTo>
                <a:lnTo>
                  <a:pt x="504443" y="230123"/>
                </a:lnTo>
                <a:lnTo>
                  <a:pt x="502919" y="240791"/>
                </a:lnTo>
                <a:lnTo>
                  <a:pt x="502919" y="251459"/>
                </a:lnTo>
                <a:lnTo>
                  <a:pt x="501395" y="260603"/>
                </a:lnTo>
                <a:lnTo>
                  <a:pt x="498347" y="271271"/>
                </a:lnTo>
                <a:lnTo>
                  <a:pt x="496823" y="280415"/>
                </a:lnTo>
                <a:lnTo>
                  <a:pt x="493775" y="289559"/>
                </a:lnTo>
                <a:lnTo>
                  <a:pt x="475487" y="326135"/>
                </a:lnTo>
                <a:lnTo>
                  <a:pt x="449579" y="358139"/>
                </a:lnTo>
                <a:lnTo>
                  <a:pt x="417575" y="385571"/>
                </a:lnTo>
                <a:lnTo>
                  <a:pt x="379475" y="406907"/>
                </a:lnTo>
                <a:lnTo>
                  <a:pt x="336803" y="422147"/>
                </a:lnTo>
                <a:lnTo>
                  <a:pt x="289559" y="431291"/>
                </a:lnTo>
                <a:lnTo>
                  <a:pt x="240791" y="431291"/>
                </a:lnTo>
                <a:lnTo>
                  <a:pt x="172211" y="416051"/>
                </a:lnTo>
                <a:lnTo>
                  <a:pt x="132587" y="396239"/>
                </a:lnTo>
                <a:lnTo>
                  <a:pt x="97535" y="371855"/>
                </a:lnTo>
                <a:lnTo>
                  <a:pt x="68579" y="341375"/>
                </a:lnTo>
                <a:lnTo>
                  <a:pt x="47243" y="307847"/>
                </a:lnTo>
                <a:lnTo>
                  <a:pt x="33527" y="269747"/>
                </a:lnTo>
                <a:lnTo>
                  <a:pt x="28955" y="239267"/>
                </a:lnTo>
                <a:lnTo>
                  <a:pt x="28955" y="333946"/>
                </a:lnTo>
                <a:lnTo>
                  <a:pt x="62483" y="377951"/>
                </a:lnTo>
                <a:lnTo>
                  <a:pt x="118871" y="422147"/>
                </a:lnTo>
                <a:lnTo>
                  <a:pt x="164591" y="443483"/>
                </a:lnTo>
                <a:lnTo>
                  <a:pt x="213359" y="455675"/>
                </a:lnTo>
                <a:lnTo>
                  <a:pt x="266699" y="460247"/>
                </a:lnTo>
                <a:lnTo>
                  <a:pt x="294131" y="458723"/>
                </a:lnTo>
                <a:lnTo>
                  <a:pt x="345947" y="449579"/>
                </a:lnTo>
                <a:lnTo>
                  <a:pt x="393191" y="432815"/>
                </a:lnTo>
                <a:lnTo>
                  <a:pt x="435863" y="408431"/>
                </a:lnTo>
                <a:lnTo>
                  <a:pt x="470915" y="376427"/>
                </a:lnTo>
                <a:lnTo>
                  <a:pt x="499871" y="339851"/>
                </a:lnTo>
                <a:lnTo>
                  <a:pt x="504443" y="3324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8655" rIns="0" bIns="0" rtlCol="0" vert="horz">
            <a:spAutoFit/>
          </a:bodyPr>
          <a:lstStyle/>
          <a:p>
            <a:pPr marL="97409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QUALI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UTILIZZARE</a:t>
            </a:r>
            <a:r>
              <a:rPr dirty="0" sz="40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?....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128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20685" y="1950718"/>
            <a:ext cx="3806825" cy="3396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Tahoma"/>
                <a:cs typeface="Tahoma"/>
              </a:rPr>
              <a:t>CORDE</a:t>
            </a:r>
            <a:r>
              <a:rPr dirty="0" sz="2400" spc="-80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00FF"/>
                </a:solidFill>
                <a:latin typeface="Tahoma"/>
                <a:cs typeface="Tahoma"/>
              </a:rPr>
              <a:t>DINAMICHE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Times New Roman"/>
              <a:cs typeface="Times New Roman"/>
            </a:endParaRPr>
          </a:p>
          <a:p>
            <a:pPr marL="344805" marR="63500" indent="38100">
              <a:lnSpc>
                <a:spcPts val="1939"/>
              </a:lnSpc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ELEVATA CAPACITA’ DI  ASSORBIRE ENERGIA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DI 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LIMITARE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QUINDI LA FORZA</a:t>
            </a:r>
            <a:r>
              <a:rPr dirty="0" sz="1800" spc="-7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DI  ARRESTO</a:t>
            </a:r>
            <a:r>
              <a:rPr dirty="0" sz="1800" spc="-8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745490" marR="183515" indent="-286385">
              <a:lnSpc>
                <a:spcPts val="1939"/>
              </a:lnSpc>
              <a:spcBef>
                <a:spcPts val="1535"/>
              </a:spcBef>
              <a:buChar char="–"/>
              <a:tabLst>
                <a:tab pos="745490" algn="l"/>
                <a:tab pos="746125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PER L’ASSICURAZIONE DI  OPERATORI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IN 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PROGRESSIONE</a:t>
            </a:r>
            <a:endParaRPr sz="1800">
              <a:latin typeface="Arial"/>
              <a:cs typeface="Arial"/>
            </a:endParaRPr>
          </a:p>
          <a:p>
            <a:pPr marL="745490" marR="5080" indent="-286385">
              <a:lnSpc>
                <a:spcPts val="1939"/>
              </a:lnSpc>
              <a:spcBef>
                <a:spcPts val="434"/>
              </a:spcBef>
              <a:buChar char="–"/>
              <a:tabLst>
                <a:tab pos="745490" algn="l"/>
                <a:tab pos="746125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COME SICURA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IN </a:t>
            </a:r>
            <a:r>
              <a:rPr dirty="0" sz="1800" spc="5">
                <a:solidFill>
                  <a:srgbClr val="FFFF00"/>
                </a:solidFill>
                <a:latin typeface="Arial"/>
                <a:cs typeface="Arial"/>
              </a:rPr>
              <a:t>TUTTE</a:t>
            </a:r>
            <a:r>
              <a:rPr dirty="0" sz="1800" spc="-9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LE  MANOVRE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95767" y="1950718"/>
            <a:ext cx="3813810" cy="3314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6545" indent="-284480">
              <a:lnSpc>
                <a:spcPct val="100000"/>
              </a:lnSpc>
            </a:pPr>
            <a:r>
              <a:rPr dirty="0" sz="2400" spc="-5" b="1">
                <a:solidFill>
                  <a:srgbClr val="FF00FF"/>
                </a:solidFill>
                <a:latin typeface="Tahoma"/>
                <a:cs typeface="Tahoma"/>
              </a:rPr>
              <a:t>CORDE</a:t>
            </a:r>
            <a:r>
              <a:rPr dirty="0" sz="2400" spc="-7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00FF"/>
                </a:solidFill>
                <a:latin typeface="Tahoma"/>
                <a:cs typeface="Tahoma"/>
              </a:rPr>
              <a:t>SEMISTATICHE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Times New Roman"/>
              <a:cs typeface="Times New Roman"/>
            </a:endParaRPr>
          </a:p>
          <a:p>
            <a:pPr marL="360680" marR="184785" indent="-64135">
              <a:lnSpc>
                <a:spcPts val="2160"/>
              </a:lnSpc>
            </a:pP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MAGGIORE </a:t>
            </a: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RESISTENZA 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ALLE SOLLECITAZIONI</a:t>
            </a:r>
            <a:r>
              <a:rPr dirty="0" sz="2000" spc="-13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DEI  BLOCCANTI MECCANICI E  MINORE </a:t>
            </a: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ELASTICITA’</a:t>
            </a:r>
            <a:r>
              <a:rPr dirty="0" sz="2000" spc="-7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Times New Roman"/>
              <a:cs typeface="Times New Roman"/>
            </a:endParaRPr>
          </a:p>
          <a:p>
            <a:pPr marL="761365" marR="300990" indent="-286385">
              <a:lnSpc>
                <a:spcPts val="2160"/>
              </a:lnSpc>
              <a:buChar char="–"/>
              <a:tabLst>
                <a:tab pos="761365" algn="l"/>
                <a:tab pos="762000" algn="l"/>
              </a:tabLst>
            </a:pP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PER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LE MANOVRE DI  CALATA E</a:t>
            </a:r>
            <a:r>
              <a:rPr dirty="0" sz="2000" spc="-8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RECUPERO</a:t>
            </a:r>
            <a:endParaRPr sz="2000">
              <a:latin typeface="Arial"/>
              <a:cs typeface="Arial"/>
            </a:endParaRPr>
          </a:p>
          <a:p>
            <a:pPr marL="761365" marR="5080" indent="-286385">
              <a:lnSpc>
                <a:spcPts val="2160"/>
              </a:lnSpc>
              <a:spcBef>
                <a:spcPts val="480"/>
              </a:spcBef>
              <a:buChar char="–"/>
              <a:tabLst>
                <a:tab pos="761365" algn="l"/>
                <a:tab pos="762000" algn="l"/>
              </a:tabLst>
            </a:pP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PER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dirty="0" sz="2000" spc="-6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PROGRESSIONE  SU </a:t>
            </a:r>
            <a:r>
              <a:rPr dirty="0" sz="2000" spc="5">
                <a:solidFill>
                  <a:srgbClr val="FFFF00"/>
                </a:solidFill>
                <a:latin typeface="Arial"/>
                <a:cs typeface="Arial"/>
              </a:rPr>
              <a:t>CORDA</a:t>
            </a:r>
            <a:r>
              <a:rPr dirty="0" sz="2000" spc="-114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SINGOLA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8215" rIns="0" bIns="0" rtlCol="0" vert="horz">
            <a:spAutoFit/>
          </a:bodyPr>
          <a:lstStyle/>
          <a:p>
            <a:pPr marL="788035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FATTORI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7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RIDUZIONE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128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/>
              <a:t>I </a:t>
            </a:r>
            <a:r>
              <a:rPr dirty="0" spc="5"/>
              <a:t>NODI </a:t>
            </a:r>
            <a:r>
              <a:rPr dirty="0"/>
              <a:t>RIDUCONO </a:t>
            </a:r>
            <a:r>
              <a:rPr dirty="0" spc="-5"/>
              <a:t>IL </a:t>
            </a:r>
            <a:r>
              <a:rPr dirty="0"/>
              <a:t>CARICO</a:t>
            </a:r>
            <a:r>
              <a:rPr dirty="0" spc="-140"/>
              <a:t> </a:t>
            </a:r>
            <a:r>
              <a:rPr dirty="0"/>
              <a:t>DI  ROTTURA DELLE </a:t>
            </a:r>
            <a:r>
              <a:rPr dirty="0" spc="5"/>
              <a:t>CORDE </a:t>
            </a:r>
            <a:r>
              <a:rPr dirty="0"/>
              <a:t>DAL  30% </a:t>
            </a:r>
            <a:r>
              <a:rPr dirty="0" spc="-5"/>
              <a:t>AL </a:t>
            </a:r>
            <a:r>
              <a:rPr dirty="0"/>
              <a:t>60</a:t>
            </a:r>
            <a:r>
              <a:rPr dirty="0" spc="-120"/>
              <a:t> </a:t>
            </a:r>
            <a:r>
              <a:rPr dirty="0"/>
              <a:t>%</a:t>
            </a:r>
          </a:p>
          <a:p>
            <a:pPr lvl="1" marL="756285" indent="-286385">
              <a:lnSpc>
                <a:spcPct val="100000"/>
              </a:lnSpc>
              <a:spcBef>
                <a:spcPts val="439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NODO DELLE GUIDE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45</a:t>
            </a:r>
            <a:r>
              <a:rPr dirty="0" sz="1800" spc="-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43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NODO DOPPIO INGLESE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30</a:t>
            </a:r>
            <a:r>
              <a:rPr dirty="0" sz="1800" spc="-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43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NODO BULINO 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48</a:t>
            </a:r>
            <a:r>
              <a:rPr dirty="0" sz="1800" spc="-6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  <a:p>
            <a:pPr lvl="1" marL="756285" indent="-286385">
              <a:lnSpc>
                <a:spcPct val="100000"/>
              </a:lnSpc>
              <a:spcBef>
                <a:spcPts val="43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BOCCA DI LUPO  </a:t>
            </a:r>
            <a:r>
              <a:rPr dirty="0" sz="180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55</a:t>
            </a:r>
            <a:r>
              <a:rPr dirty="0" sz="1800" spc="-6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FFFF00"/>
              </a:buClr>
              <a:buFont typeface="Arial"/>
              <a:buChar char="–"/>
            </a:pPr>
            <a:endParaRPr sz="2650">
              <a:latin typeface="Times New Roman"/>
              <a:cs typeface="Times New Roman"/>
            </a:endParaRPr>
          </a:p>
          <a:p>
            <a:pPr marL="355600" marR="184785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 spc="5"/>
              <a:t>UN NODO </a:t>
            </a:r>
            <a:r>
              <a:rPr dirty="0" spc="-5"/>
              <a:t>ESEGUITO </a:t>
            </a:r>
            <a:r>
              <a:rPr dirty="0"/>
              <a:t>MALE  PUO’ AUMENTARE  ULTERIORMENTE </a:t>
            </a:r>
            <a:r>
              <a:rPr dirty="0" spc="-5"/>
              <a:t>IL</a:t>
            </a:r>
            <a:r>
              <a:rPr dirty="0" spc="-110"/>
              <a:t> </a:t>
            </a:r>
            <a:r>
              <a:rPr dirty="0"/>
              <a:t>FATTORE  DI</a:t>
            </a:r>
            <a:r>
              <a:rPr dirty="0" spc="-100"/>
              <a:t> </a:t>
            </a:r>
            <a:r>
              <a:rPr dirty="0"/>
              <a:t>RIDUZIONE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496443" y="1945131"/>
            <a:ext cx="3752850" cy="142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4965" algn="l"/>
                <a:tab pos="355600" algn="l"/>
                <a:tab pos="2974975" algn="l"/>
              </a:tabLst>
            </a:pPr>
            <a:r>
              <a:rPr dirty="0" sz="2000" spc="5">
                <a:solidFill>
                  <a:srgbClr val="FFFF00"/>
                </a:solidFill>
                <a:latin typeface="Arial"/>
                <a:cs typeface="Arial"/>
              </a:rPr>
              <a:t>CORDE </a:t>
            </a:r>
            <a:r>
              <a:rPr dirty="0" sz="2000" spc="-20">
                <a:solidFill>
                  <a:srgbClr val="FFFF00"/>
                </a:solidFill>
                <a:latin typeface="Arial"/>
                <a:cs typeface="Arial"/>
              </a:rPr>
              <a:t>BAGNATE</a:t>
            </a:r>
            <a:r>
              <a:rPr dirty="0" sz="2000" spc="-4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:</a:t>
            </a:r>
            <a:r>
              <a:rPr dirty="0" sz="2000" spc="-1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-	10</a:t>
            </a:r>
            <a:r>
              <a:rPr dirty="0" sz="2000" spc="-11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%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 sz="2000" spc="5">
                <a:solidFill>
                  <a:srgbClr val="FFFF00"/>
                </a:solidFill>
                <a:latin typeface="Arial"/>
                <a:cs typeface="Arial"/>
              </a:rPr>
              <a:t>CORDE </a:t>
            </a:r>
            <a:r>
              <a:rPr dirty="0" sz="2000" spc="-15">
                <a:solidFill>
                  <a:srgbClr val="FFFF00"/>
                </a:solidFill>
                <a:latin typeface="Arial"/>
                <a:cs typeface="Arial"/>
              </a:rPr>
              <a:t>GHIACCIATE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– 45</a:t>
            </a:r>
            <a:r>
              <a:rPr dirty="0" sz="2000" spc="-14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%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USURA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dirty="0" sz="2000" spc="-10">
                <a:solidFill>
                  <a:srgbClr val="FFFF00"/>
                </a:solidFill>
                <a:latin typeface="Arial"/>
                <a:cs typeface="Arial"/>
              </a:rPr>
              <a:t>EFFETTO</a:t>
            </a:r>
            <a:r>
              <a:rPr dirty="0" sz="2000" spc="-5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SPIGOLO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78597" y="502411"/>
            <a:ext cx="7520940" cy="12172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5905" marR="5080" indent="-1513840">
              <a:lnSpc>
                <a:spcPct val="100000"/>
              </a:lnSpc>
              <a:tabLst>
                <a:tab pos="3270250" algn="l"/>
              </a:tabLst>
            </a:pPr>
            <a:r>
              <a:rPr dirty="0" sz="4000" spc="-15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400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TR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LLI</a:t>
            </a:r>
            <a:r>
              <a:rPr dirty="0" sz="40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4000" spc="-15">
                <a:solidFill>
                  <a:srgbClr val="FF0000"/>
                </a:solidFill>
                <a:latin typeface="Tahoma"/>
                <a:cs typeface="Tahoma"/>
              </a:rPr>
              <a:t>M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400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UTE</a:t>
            </a:r>
            <a:r>
              <a:rPr dirty="0" sz="400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ZIO</a:t>
            </a:r>
            <a:r>
              <a:rPr dirty="0" sz="400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E </a:t>
            </a:r>
            <a:r>
              <a:rPr dirty="0" sz="4000" spc="-5" b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CONSERVAZIONE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104272" y="2520694"/>
            <a:ext cx="8152130" cy="4409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VIETATO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COLLAUDO MEDIANTE L’APPLICAZIONE  DI</a:t>
            </a:r>
            <a:r>
              <a:rPr dirty="0" sz="2400" spc="-9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CARICHI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NECESSARIO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CONTROLLO MANUALE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2400" spc="-1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VISIVO</a:t>
            </a:r>
            <a:endParaRPr sz="2400">
              <a:latin typeface="Arial"/>
              <a:cs typeface="Arial"/>
            </a:endParaRPr>
          </a:p>
          <a:p>
            <a:pPr marL="355600" marR="51054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LAVAGGIO CON ACQUA FREDDA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DETERGENTI  NEUTRI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ASCIUGATURA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IN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AMBIENTE FRESCO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2400" spc="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ASCIUTTO</a:t>
            </a:r>
            <a:endParaRPr sz="2400">
              <a:latin typeface="Arial"/>
              <a:cs typeface="Arial"/>
            </a:endParaRPr>
          </a:p>
          <a:p>
            <a:pPr marL="355600" marR="20701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CONSERVAZIONE AL BUIO ,LONTANO DA FONTI DI  CALORE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RAGGI</a:t>
            </a:r>
            <a:r>
              <a:rPr dirty="0" sz="24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UV</a:t>
            </a:r>
            <a:endParaRPr sz="2400">
              <a:latin typeface="Arial"/>
              <a:cs typeface="Arial"/>
            </a:endParaRPr>
          </a:p>
          <a:p>
            <a:pPr marL="355600" marR="3810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FUORI USO DOPO 5 ANNI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, IN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PRESENZA DI LESIONI  IMPORTANTI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SE SOLLECITATE A FC 1 PER LE  SEMISTATICHE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FC 2 PER LE</a:t>
            </a:r>
            <a:r>
              <a:rPr dirty="0" sz="2400" spc="-3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DINAMICHE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3887" rIns="0" bIns="0" rtlCol="0" vert="horz">
            <a:spAutoFit/>
          </a:bodyPr>
          <a:lstStyle/>
          <a:p>
            <a:pPr marL="99060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PRECAUZIONE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5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UTILIZZO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993391"/>
            <a:ext cx="7891780" cy="4319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4241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UTILIZZARE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MAI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SCOPI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DIVERSI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DA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QUELLI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CHE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RIGUARDANO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OPERAZIONI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SOCCORSO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SICUREZZA</a:t>
            </a:r>
            <a:r>
              <a:rPr dirty="0" sz="2400" spc="-4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OPERATORI</a:t>
            </a:r>
            <a:endParaRPr sz="24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DEVONO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ESSERE</a:t>
            </a:r>
            <a:r>
              <a:rPr dirty="0" sz="24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FF00"/>
                </a:solidFill>
                <a:latin typeface="Tahoma"/>
                <a:cs typeface="Tahoma"/>
              </a:rPr>
              <a:t>CALPESTATE</a:t>
            </a:r>
            <a:endParaRPr sz="2400">
              <a:latin typeface="Tahoma"/>
              <a:cs typeface="Tahoma"/>
            </a:endParaRPr>
          </a:p>
          <a:p>
            <a:pPr marL="355600" marR="119761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DEVONO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ESSERE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SOTTOPOSTE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A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SFREGAMENTI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SU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SUPERFICI</a:t>
            </a:r>
            <a:r>
              <a:rPr dirty="0" sz="24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TAGLIENTI</a:t>
            </a: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DEVONO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ESSERE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ESPOSTE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TEMPERATURE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ELEVATE</a:t>
            </a:r>
            <a:endParaRPr sz="2400">
              <a:latin typeface="Tahoma"/>
              <a:cs typeface="Tahoma"/>
            </a:endParaRPr>
          </a:p>
          <a:p>
            <a:pPr marL="355600" marR="229870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DEVONO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ESSERE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POSTE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CONTATTO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CON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SOSTANZE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ACIDE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,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OLEOSE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AGGRESSIVI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CHIMICI.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5683" rIns="0" bIns="0" rtlCol="0" vert="horz">
            <a:spAutoFit/>
          </a:bodyPr>
          <a:lstStyle/>
          <a:p>
            <a:pPr marL="1885314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CONCLUSIONI: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247528" y="1871471"/>
            <a:ext cx="7971155" cy="2118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UN CORRETTO ABBINAMENTO DELLA CORDA ALLA  MANOVRA DA</a:t>
            </a:r>
            <a:r>
              <a:rPr dirty="0" sz="2400" spc="-6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AFFETUARSI</a:t>
            </a:r>
            <a:endParaRPr sz="2400">
              <a:latin typeface="Arial"/>
              <a:cs typeface="Arial"/>
            </a:endParaRPr>
          </a:p>
          <a:p>
            <a:pPr marL="355600" marR="1367155" indent="-342900">
              <a:lnSpc>
                <a:spcPct val="10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UN’ ATTENTO UTILIZZO 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,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EVITANDO PARTI  TAGLIENTI 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SPIGOLI</a:t>
            </a:r>
            <a:r>
              <a:rPr dirty="0" sz="2400" spc="-10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VIVI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3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UNA CORRETTA</a:t>
            </a:r>
            <a:r>
              <a:rPr dirty="0" sz="2400" spc="18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MANUTENZIONE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24949" y="4326635"/>
            <a:ext cx="8807450" cy="1854835"/>
          </a:xfrm>
          <a:custGeom>
            <a:avLst/>
            <a:gdLst/>
            <a:ahLst/>
            <a:cxnLst/>
            <a:rect l="l" t="t" r="r" b="b"/>
            <a:pathLst>
              <a:path w="8807450" h="1854835">
                <a:moveTo>
                  <a:pt x="8807192" y="1854707"/>
                </a:moveTo>
                <a:lnTo>
                  <a:pt x="8807192" y="0"/>
                </a:lnTo>
                <a:lnTo>
                  <a:pt x="0" y="0"/>
                </a:lnTo>
                <a:lnTo>
                  <a:pt x="0" y="1854707"/>
                </a:lnTo>
                <a:lnTo>
                  <a:pt x="28955" y="1854707"/>
                </a:lnTo>
                <a:lnTo>
                  <a:pt x="28955" y="56387"/>
                </a:lnTo>
                <a:lnTo>
                  <a:pt x="57911" y="28955"/>
                </a:lnTo>
                <a:lnTo>
                  <a:pt x="57911" y="56387"/>
                </a:lnTo>
                <a:lnTo>
                  <a:pt x="8749280" y="56387"/>
                </a:lnTo>
                <a:lnTo>
                  <a:pt x="8749280" y="28955"/>
                </a:lnTo>
                <a:lnTo>
                  <a:pt x="8778236" y="56387"/>
                </a:lnTo>
                <a:lnTo>
                  <a:pt x="8778236" y="1854707"/>
                </a:lnTo>
                <a:lnTo>
                  <a:pt x="8807192" y="1854707"/>
                </a:lnTo>
                <a:close/>
              </a:path>
              <a:path w="8807450" h="1854835">
                <a:moveTo>
                  <a:pt x="57911" y="56387"/>
                </a:moveTo>
                <a:lnTo>
                  <a:pt x="57911" y="28955"/>
                </a:lnTo>
                <a:lnTo>
                  <a:pt x="28955" y="56387"/>
                </a:lnTo>
                <a:lnTo>
                  <a:pt x="57911" y="56387"/>
                </a:lnTo>
                <a:close/>
              </a:path>
              <a:path w="8807450" h="1854835">
                <a:moveTo>
                  <a:pt x="57911" y="1796795"/>
                </a:moveTo>
                <a:lnTo>
                  <a:pt x="57911" y="56387"/>
                </a:lnTo>
                <a:lnTo>
                  <a:pt x="28955" y="56387"/>
                </a:lnTo>
                <a:lnTo>
                  <a:pt x="28955" y="1796795"/>
                </a:lnTo>
                <a:lnTo>
                  <a:pt x="57911" y="1796795"/>
                </a:lnTo>
                <a:close/>
              </a:path>
              <a:path w="8807450" h="1854835">
                <a:moveTo>
                  <a:pt x="8778236" y="1796795"/>
                </a:moveTo>
                <a:lnTo>
                  <a:pt x="28955" y="1796795"/>
                </a:lnTo>
                <a:lnTo>
                  <a:pt x="57911" y="1825751"/>
                </a:lnTo>
                <a:lnTo>
                  <a:pt x="57911" y="1854707"/>
                </a:lnTo>
                <a:lnTo>
                  <a:pt x="8749280" y="1854707"/>
                </a:lnTo>
                <a:lnTo>
                  <a:pt x="8749280" y="1825751"/>
                </a:lnTo>
                <a:lnTo>
                  <a:pt x="8778236" y="1796795"/>
                </a:lnTo>
                <a:close/>
              </a:path>
              <a:path w="8807450" h="1854835">
                <a:moveTo>
                  <a:pt x="57911" y="1854707"/>
                </a:moveTo>
                <a:lnTo>
                  <a:pt x="57911" y="1825751"/>
                </a:lnTo>
                <a:lnTo>
                  <a:pt x="28955" y="1796795"/>
                </a:lnTo>
                <a:lnTo>
                  <a:pt x="28955" y="1854707"/>
                </a:lnTo>
                <a:lnTo>
                  <a:pt x="57911" y="1854707"/>
                </a:lnTo>
                <a:close/>
              </a:path>
              <a:path w="8807450" h="1854835">
                <a:moveTo>
                  <a:pt x="8778236" y="56387"/>
                </a:moveTo>
                <a:lnTo>
                  <a:pt x="8749280" y="28955"/>
                </a:lnTo>
                <a:lnTo>
                  <a:pt x="8749280" y="56387"/>
                </a:lnTo>
                <a:lnTo>
                  <a:pt x="8778236" y="56387"/>
                </a:lnTo>
                <a:close/>
              </a:path>
              <a:path w="8807450" h="1854835">
                <a:moveTo>
                  <a:pt x="8778236" y="1796795"/>
                </a:moveTo>
                <a:lnTo>
                  <a:pt x="8778236" y="56387"/>
                </a:lnTo>
                <a:lnTo>
                  <a:pt x="8749280" y="56387"/>
                </a:lnTo>
                <a:lnTo>
                  <a:pt x="8749280" y="1796795"/>
                </a:lnTo>
                <a:lnTo>
                  <a:pt x="8778236" y="1796795"/>
                </a:lnTo>
                <a:close/>
              </a:path>
              <a:path w="8807450" h="1854835">
                <a:moveTo>
                  <a:pt x="8778236" y="1854707"/>
                </a:moveTo>
                <a:lnTo>
                  <a:pt x="8778236" y="1796795"/>
                </a:lnTo>
                <a:lnTo>
                  <a:pt x="8749280" y="1825751"/>
                </a:lnTo>
                <a:lnTo>
                  <a:pt x="8749280" y="1854707"/>
                </a:lnTo>
                <a:lnTo>
                  <a:pt x="8778236" y="1854707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53905" y="4355591"/>
            <a:ext cx="8749665" cy="17970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0640" rIns="0" bIns="0" rtlCol="0" vert="horz">
            <a:spAutoFit/>
          </a:bodyPr>
          <a:lstStyle/>
          <a:p>
            <a:pPr algn="ctr" marL="248285" marR="242570">
              <a:lnSpc>
                <a:spcPct val="100000"/>
              </a:lnSpc>
              <a:spcBef>
                <a:spcPts val="320"/>
              </a:spcBef>
            </a:pPr>
            <a:r>
              <a:rPr dirty="0" sz="3600" spc="-5">
                <a:solidFill>
                  <a:srgbClr val="003299"/>
                </a:solidFill>
                <a:latin typeface="Tahoma"/>
                <a:cs typeface="Tahoma"/>
              </a:rPr>
              <a:t>SONO </a:t>
            </a:r>
            <a:r>
              <a:rPr dirty="0" sz="3600" spc="-45">
                <a:solidFill>
                  <a:srgbClr val="003299"/>
                </a:solidFill>
                <a:latin typeface="Tahoma"/>
                <a:cs typeface="Tahoma"/>
              </a:rPr>
              <a:t>ATTENZIONI </a:t>
            </a:r>
            <a:r>
              <a:rPr dirty="0" sz="3600" spc="-25">
                <a:solidFill>
                  <a:srgbClr val="003299"/>
                </a:solidFill>
                <a:latin typeface="Tahoma"/>
                <a:cs typeface="Tahoma"/>
              </a:rPr>
              <a:t>FONDAMENTALI </a:t>
            </a:r>
            <a:r>
              <a:rPr dirty="0" sz="3600" spc="-5">
                <a:solidFill>
                  <a:srgbClr val="003299"/>
                </a:solidFill>
                <a:latin typeface="Tahoma"/>
                <a:cs typeface="Tahoma"/>
              </a:rPr>
              <a:t>PER  </a:t>
            </a:r>
            <a:r>
              <a:rPr dirty="0" sz="3600" spc="-20">
                <a:solidFill>
                  <a:srgbClr val="003299"/>
                </a:solidFill>
                <a:latin typeface="Tahoma"/>
                <a:cs typeface="Tahoma"/>
              </a:rPr>
              <a:t>ELEVARE </a:t>
            </a:r>
            <a:r>
              <a:rPr dirty="0" sz="3600" spc="-40">
                <a:solidFill>
                  <a:srgbClr val="003299"/>
                </a:solidFill>
                <a:latin typeface="Tahoma"/>
                <a:cs typeface="Tahoma"/>
              </a:rPr>
              <a:t>LA</a:t>
            </a:r>
            <a:r>
              <a:rPr dirty="0" sz="3600" spc="-5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003299"/>
                </a:solidFill>
                <a:latin typeface="Tahoma"/>
                <a:cs typeface="Tahoma"/>
              </a:rPr>
              <a:t>SICUREZZA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dirty="0" sz="3600">
                <a:solidFill>
                  <a:srgbClr val="003299"/>
                </a:solidFill>
                <a:latin typeface="Tahoma"/>
                <a:cs typeface="Tahoma"/>
              </a:rPr>
              <a:t>IN </a:t>
            </a:r>
            <a:r>
              <a:rPr dirty="0" sz="3600" spc="-40">
                <a:solidFill>
                  <a:srgbClr val="003299"/>
                </a:solidFill>
                <a:latin typeface="Tahoma"/>
                <a:cs typeface="Tahoma"/>
              </a:rPr>
              <a:t>TUTTE </a:t>
            </a:r>
            <a:r>
              <a:rPr dirty="0" sz="3600" spc="-5">
                <a:solidFill>
                  <a:srgbClr val="003299"/>
                </a:solidFill>
                <a:latin typeface="Tahoma"/>
                <a:cs typeface="Tahoma"/>
              </a:rPr>
              <a:t>LE </a:t>
            </a:r>
            <a:r>
              <a:rPr dirty="0" sz="3600" spc="-5">
                <a:solidFill>
                  <a:srgbClr val="003299"/>
                </a:solidFill>
                <a:latin typeface="Tahoma"/>
                <a:cs typeface="Tahoma"/>
              </a:rPr>
              <a:t>MANOVRE</a:t>
            </a:r>
            <a:r>
              <a:rPr dirty="0" sz="3600" spc="-10">
                <a:solidFill>
                  <a:srgbClr val="003299"/>
                </a:solidFill>
                <a:latin typeface="Tahoma"/>
                <a:cs typeface="Tahoma"/>
              </a:rPr>
              <a:t> </a:t>
            </a:r>
            <a:r>
              <a:rPr dirty="0" sz="3600" spc="-10">
                <a:solidFill>
                  <a:srgbClr val="003299"/>
                </a:solidFill>
                <a:latin typeface="Tahoma"/>
                <a:cs typeface="Tahoma"/>
              </a:rPr>
              <a:t>SAF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7855" rIns="0" bIns="0" rtlCol="0" vert="horz">
            <a:spAutoFit/>
          </a:bodyPr>
          <a:lstStyle/>
          <a:p>
            <a:pPr marL="490855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PROTEZIONE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PER</a:t>
            </a:r>
            <a:r>
              <a:rPr dirty="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CORDE</a:t>
            </a:r>
          </a:p>
        </p:txBody>
      </p:sp>
      <p:sp>
        <p:nvSpPr>
          <p:cNvPr id="18" name="object 18"/>
          <p:cNvSpPr/>
          <p:nvPr/>
        </p:nvSpPr>
        <p:spPr>
          <a:xfrm>
            <a:off x="5275965" y="1546859"/>
            <a:ext cx="2807207" cy="1726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597030" y="3627120"/>
            <a:ext cx="1953767" cy="25450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065151" y="3680458"/>
            <a:ext cx="4513580" cy="274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56895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Rapidità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d'inserimento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anche</a:t>
            </a:r>
            <a:r>
              <a:rPr dirty="0" sz="18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quest’ultima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è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già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vincolata</a:t>
            </a:r>
            <a:r>
              <a:rPr dirty="0" sz="1800" spc="-4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all’attacco.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60325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guaina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deve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essere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dotata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d'opportuni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occhielli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che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permettono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il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bloccaggio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cordino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4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servizio.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51765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deve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scorrere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all’interno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della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protezione.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25402" y="1540763"/>
            <a:ext cx="2961132" cy="17388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091" rIns="0" bIns="0" rtlCol="0" vert="horz">
            <a:spAutoFit/>
          </a:bodyPr>
          <a:lstStyle/>
          <a:p>
            <a:pPr marL="118110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RULLIERA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PER</a:t>
            </a:r>
            <a:r>
              <a:rPr dirty="0" sz="4000" spc="-6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98683" y="2194560"/>
            <a:ext cx="3200400" cy="3352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14777" y="2194560"/>
            <a:ext cx="4753355" cy="24353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55114" y="5218176"/>
            <a:ext cx="5105399" cy="9966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35108" y="2279903"/>
            <a:ext cx="5104130" cy="38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RULLIERA </a:t>
            </a:r>
            <a:r>
              <a:rPr dirty="0" sz="2400" spc="-10" b="1">
                <a:solidFill>
                  <a:srgbClr val="FFFF00"/>
                </a:solidFill>
                <a:latin typeface="Arial"/>
                <a:cs typeface="Arial"/>
              </a:rPr>
              <a:t>SCORRIMENTO</a:t>
            </a:r>
            <a:r>
              <a:rPr dirty="0" sz="2400" spc="-1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CORDE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07115" y="3122676"/>
            <a:ext cx="3910584" cy="2837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426586" y="1618487"/>
            <a:ext cx="2665476" cy="53294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93420">
              <a:lnSpc>
                <a:spcPts val="4315"/>
              </a:lnSpc>
            </a:pPr>
            <a:r>
              <a:rPr dirty="0" sz="3600" spc="-5">
                <a:latin typeface="Tahoma"/>
                <a:cs typeface="Tahoma"/>
              </a:rPr>
              <a:t>PROTEZIONI </a:t>
            </a:r>
            <a:r>
              <a:rPr dirty="0" sz="3600" spc="-5">
                <a:latin typeface="Tahoma"/>
                <a:cs typeface="Tahoma"/>
              </a:rPr>
              <a:t>PER</a:t>
            </a:r>
            <a:r>
              <a:rPr dirty="0" sz="3600" spc="-95">
                <a:latin typeface="Tahoma"/>
                <a:cs typeface="Tahoma"/>
              </a:rPr>
              <a:t> </a:t>
            </a:r>
            <a:r>
              <a:rPr dirty="0" sz="3600" spc="-5">
                <a:latin typeface="Tahoma"/>
                <a:cs typeface="Tahoma"/>
              </a:rPr>
              <a:t>CORDE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091" rIns="0" bIns="0" rtlCol="0" vert="horz">
            <a:spAutoFit/>
          </a:bodyPr>
          <a:lstStyle/>
          <a:p>
            <a:pPr marL="83693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PROTEZIONE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PER</a:t>
            </a:r>
            <a:r>
              <a:rPr dirty="0" sz="4000" spc="-5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CORDE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34903" y="1978151"/>
            <a:ext cx="3302508" cy="39395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117470" y="1978151"/>
            <a:ext cx="4622291" cy="39105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82275" y="2122932"/>
            <a:ext cx="4357115" cy="3528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13126" y="2122932"/>
            <a:ext cx="4504943" cy="3456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599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9130" y="6370065"/>
            <a:ext cx="5096255" cy="8369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70065"/>
            <a:ext cx="6208772" cy="8369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4271" rIns="0" bIns="0" rtlCol="0" vert="horz">
            <a:spAutoFit/>
          </a:bodyPr>
          <a:lstStyle/>
          <a:p>
            <a:pPr marL="2781300">
              <a:lnSpc>
                <a:spcPts val="4785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CORDINO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28988" y="1143507"/>
            <a:ext cx="3262629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2000" spc="-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d'omologazione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238891" y="2185416"/>
            <a:ext cx="2340864" cy="3733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600075" y="1143507"/>
            <a:ext cx="2865755" cy="813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>
              <a:lnSpc>
                <a:spcPct val="100000"/>
              </a:lnSpc>
            </a:pP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CE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/ EN (564)</a:t>
            </a:r>
            <a:r>
              <a:rPr dirty="0" sz="20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U.I.A.A.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Cordino diametro 8</a:t>
            </a:r>
            <a:r>
              <a:rPr dirty="0" sz="1800" spc="-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5400431" y="1996438"/>
            <a:ext cx="2988945" cy="841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189230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</a:t>
            </a:r>
            <a:r>
              <a:rPr dirty="0" sz="1800" spc="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&gt;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Kg</a:t>
            </a:r>
            <a:r>
              <a:rPr dirty="0" sz="1800" spc="-10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1300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2028189" algn="l"/>
              </a:tabLst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Tipo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1800" spc="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chiusura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:	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Nodo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94691" y="3113530"/>
            <a:ext cx="3986529" cy="567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2738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cordino </a:t>
            </a:r>
            <a:r>
              <a:rPr dirty="0" sz="1800" spc="-25" b="1">
                <a:solidFill>
                  <a:srgbClr val="FFFF00"/>
                </a:solidFill>
                <a:latin typeface="Arial"/>
                <a:cs typeface="Arial"/>
              </a:rPr>
              <a:t>va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sostituito  obbligatoriamente nei seguenti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casi: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21895" y="3936490"/>
            <a:ext cx="229933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41630" indent="-328930">
              <a:lnSpc>
                <a:spcPct val="100000"/>
              </a:lnSpc>
              <a:buFont typeface="Wingdings"/>
              <a:buChar char=""/>
              <a:tabLst>
                <a:tab pos="341630" algn="l"/>
                <a:tab pos="342265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forti</a:t>
            </a:r>
            <a:r>
              <a:rPr dirty="0" sz="1800" spc="-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sollecitazioni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76403" y="4210810"/>
            <a:ext cx="177800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danneggiamenti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89023" y="4210810"/>
            <a:ext cx="210375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76985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meccanici	(caduta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87071" y="4485130"/>
            <a:ext cx="22923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39443" y="4485130"/>
            <a:ext cx="255016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84860" algn="l"/>
                <a:tab pos="1661160" algn="l"/>
                <a:tab pos="1926589" algn="l"/>
              </a:tabLst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sass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i,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go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87071" y="4759449"/>
            <a:ext cx="207073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appuntite,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punte</a:t>
            </a:r>
            <a:r>
              <a:rPr dirty="0" sz="1800" spc="-9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49272" y="4759449"/>
            <a:ext cx="106680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pon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21895" y="5033769"/>
            <a:ext cx="183388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7495" indent="-264795">
              <a:lnSpc>
                <a:spcPct val="100000"/>
              </a:lnSpc>
              <a:buFont typeface="Wingdings"/>
              <a:buChar char=""/>
              <a:tabLst>
                <a:tab pos="278130" algn="l"/>
                <a:tab pos="1414145" algn="l"/>
              </a:tabLst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64055" y="5033769"/>
            <a:ext cx="222694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22375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sostanze	chimiche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87071" y="5308089"/>
            <a:ext cx="320167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(olii,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benzine,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detersivi,</a:t>
            </a:r>
            <a:r>
              <a:rPr dirty="0" sz="1800" spc="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acidi)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21895" y="5582409"/>
            <a:ext cx="4269105" cy="567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7495" marR="5080" indent="-264795">
              <a:lnSpc>
                <a:spcPct val="100000"/>
              </a:lnSpc>
              <a:buFont typeface="Wingdings"/>
              <a:buChar char=""/>
              <a:tabLst>
                <a:tab pos="278130" algn="l"/>
                <a:tab pos="1139825" algn="l"/>
                <a:tab pos="1257300" algn="l"/>
                <a:tab pos="1600200" algn="l"/>
                <a:tab pos="2312035" algn="l"/>
                <a:tab pos="2592705" algn="l"/>
                <a:tab pos="2837815" algn="l"/>
                <a:tab pos="3303904" algn="l"/>
                <a:tab pos="3368040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qu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ndo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za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è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spc="15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spc="-50" b="1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spc="1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 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ll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me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ese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7071" y="6131049"/>
            <a:ext cx="159956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sfilacciamenti</a:t>
            </a:r>
            <a:r>
              <a:rPr dirty="0" sz="1800" spc="-5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3" rIns="0" bIns="0" rtlCol="0" vert="horz">
            <a:spAutoFit/>
          </a:bodyPr>
          <a:lstStyle/>
          <a:p>
            <a:pPr marL="202565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ANELLI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FETTUCCIA</a:t>
            </a:r>
            <a:r>
              <a:rPr dirty="0" sz="4000" spc="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CUCITI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15091" y="2194560"/>
            <a:ext cx="1426463" cy="45369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186562" y="4338828"/>
            <a:ext cx="1380744" cy="17160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084208" y="1516887"/>
            <a:ext cx="6825615" cy="19989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28060" algn="l"/>
              </a:tabLst>
            </a:pP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Normativa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d'omologazione	</a:t>
            </a:r>
            <a:r>
              <a:rPr dirty="0" sz="2000" spc="5" b="1">
                <a:solidFill>
                  <a:srgbClr val="FF0000"/>
                </a:solidFill>
                <a:latin typeface="Arial"/>
                <a:cs typeface="Arial"/>
              </a:rPr>
              <a:t>CE </a:t>
            </a:r>
            <a:r>
              <a:rPr dirty="0" sz="2000" b="1">
                <a:solidFill>
                  <a:srgbClr val="FF0000"/>
                </a:solidFill>
                <a:latin typeface="Arial"/>
                <a:cs typeface="Arial"/>
              </a:rPr>
              <a:t>(0197) EN (566)</a:t>
            </a:r>
            <a:r>
              <a:rPr dirty="0" sz="2000" spc="-1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Arial"/>
                <a:cs typeface="Arial"/>
              </a:rPr>
              <a:t>U.I.A.A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3497579" marR="590550">
              <a:lnSpc>
                <a:spcPct val="2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≥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KN 22 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Tipo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1800" spc="-7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chiusura:</a:t>
            </a:r>
            <a:endParaRPr sz="1800">
              <a:latin typeface="Arial"/>
              <a:cs typeface="Arial"/>
            </a:endParaRPr>
          </a:p>
          <a:p>
            <a:pPr marL="3497579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Cucitura (sicurezza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intrinseca)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130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7450211" y="3979162"/>
            <a:ext cx="27622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35" b="1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64611" y="3979162"/>
            <a:ext cx="104140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sostituita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20371" y="3979162"/>
            <a:ext cx="2007235" cy="567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940435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La	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fettuccia 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obb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me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31695" y="4253482"/>
            <a:ext cx="152463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73405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spc="-2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gu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59912" y="4253482"/>
            <a:ext cx="54546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cas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28518" y="4527801"/>
            <a:ext cx="177800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danneggiamenti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20371" y="4527801"/>
            <a:ext cx="2484755" cy="567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840105" algn="l"/>
                <a:tab pos="1286510" algn="l"/>
                <a:tab pos="2267585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forti	sollecitazioni, 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mec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(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du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47747" y="4802122"/>
            <a:ext cx="65913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sass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i,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20371" y="5076442"/>
            <a:ext cx="279717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42644" algn="l"/>
                <a:tab pos="2159635" algn="l"/>
              </a:tabLst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cc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ppun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,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pun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911982" y="4802122"/>
            <a:ext cx="1495425" cy="567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438784">
              <a:lnSpc>
                <a:spcPct val="100000"/>
              </a:lnSpc>
              <a:tabLst>
                <a:tab pos="438784" algn="l"/>
                <a:tab pos="1355090" algn="l"/>
              </a:tabLst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go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e 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pon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00888" y="5350761"/>
            <a:ext cx="158686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96265" algn="l"/>
              </a:tabLst>
            </a:pP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ze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39772" y="5350761"/>
            <a:ext cx="101854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chimiche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910203" y="5350761"/>
            <a:ext cx="495934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i,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67943" y="5625081"/>
            <a:ext cx="185737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46505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spc="-1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1800" spc="25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spc="-35" b="1">
                <a:solidFill>
                  <a:srgbClr val="FFFF00"/>
                </a:solidFill>
                <a:latin typeface="Arial"/>
                <a:cs typeface="Arial"/>
              </a:rPr>
              <a:t>v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i,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131438" y="5625081"/>
            <a:ext cx="127444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069975" algn="l"/>
              </a:tabLst>
            </a:pP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qu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do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l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20371" y="5350761"/>
            <a:ext cx="965200" cy="841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contatto  benzine, 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f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tt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cc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195960" y="5899401"/>
            <a:ext cx="320738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76884" algn="l"/>
                <a:tab pos="1437005" algn="l"/>
                <a:tab pos="2659380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è	molto	rovinata	dallo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20371" y="6173721"/>
            <a:ext cx="4254500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sfregamento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presenta</a:t>
            </a:r>
            <a:r>
              <a:rPr dirty="0" sz="1800" spc="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sfilacciamenti.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646308" y="1440687"/>
            <a:ext cx="3197860" cy="1239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2000" spc="-20">
                <a:solidFill>
                  <a:srgbClr val="FFFF00"/>
                </a:solidFill>
                <a:latin typeface="Arial"/>
                <a:cs typeface="Arial"/>
              </a:rPr>
              <a:t>Tipo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di chiusura</a:t>
            </a:r>
            <a:r>
              <a:rPr dirty="0" sz="2000" spc="-7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 u="heavy">
                <a:solidFill>
                  <a:srgbClr val="FFFF00"/>
                </a:solidFill>
                <a:latin typeface="Arial"/>
                <a:cs typeface="Arial"/>
              </a:rPr>
              <a:t>CUCITURA 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Carico di </a:t>
            </a: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rottura </a:t>
            </a:r>
            <a:r>
              <a:rPr dirty="0" sz="2000" spc="295">
                <a:solidFill>
                  <a:srgbClr val="FFFF00"/>
                </a:solidFill>
                <a:latin typeface="Arial"/>
                <a:cs typeface="Arial"/>
              </a:rPr>
              <a:t>□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KN 22  larghezza - </a:t>
            </a:r>
            <a:r>
              <a:rPr dirty="0" sz="2000">
                <a:solidFill>
                  <a:srgbClr val="FFFF00"/>
                </a:solidFill>
                <a:latin typeface="Symbol"/>
                <a:cs typeface="Symbol"/>
              </a:rPr>
              <a:t></a:t>
            </a:r>
            <a:r>
              <a:rPr dirty="0" sz="20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Arial"/>
                <a:cs typeface="Arial"/>
              </a:rPr>
              <a:t>mm.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18  Lunghezze da 60 e 80</a:t>
            </a:r>
            <a:r>
              <a:rPr dirty="0" sz="2000" spc="-14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00"/>
                </a:solidFill>
                <a:latin typeface="Arial"/>
                <a:cs typeface="Arial"/>
              </a:rPr>
              <a:t>cm.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77674" y="3156203"/>
            <a:ext cx="6275832" cy="38633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88670" y="3023616"/>
            <a:ext cx="5892165" cy="2966085"/>
          </a:xfrm>
          <a:custGeom>
            <a:avLst/>
            <a:gdLst/>
            <a:ahLst/>
            <a:cxnLst/>
            <a:rect l="l" t="t" r="r" b="b"/>
            <a:pathLst>
              <a:path w="5892165" h="2966085">
                <a:moveTo>
                  <a:pt x="187873" y="2828369"/>
                </a:moveTo>
                <a:lnTo>
                  <a:pt x="153923" y="2759963"/>
                </a:lnTo>
                <a:lnTo>
                  <a:pt x="0" y="2964179"/>
                </a:lnTo>
                <a:lnTo>
                  <a:pt x="153923" y="2965096"/>
                </a:lnTo>
                <a:lnTo>
                  <a:pt x="153923" y="2845307"/>
                </a:lnTo>
                <a:lnTo>
                  <a:pt x="187873" y="2828369"/>
                </a:lnTo>
                <a:close/>
              </a:path>
              <a:path w="5892165" h="2966085">
                <a:moveTo>
                  <a:pt x="221810" y="2896750"/>
                </a:moveTo>
                <a:lnTo>
                  <a:pt x="187873" y="2828369"/>
                </a:lnTo>
                <a:lnTo>
                  <a:pt x="153923" y="2845307"/>
                </a:lnTo>
                <a:lnTo>
                  <a:pt x="187451" y="2913887"/>
                </a:lnTo>
                <a:lnTo>
                  <a:pt x="221810" y="2896750"/>
                </a:lnTo>
                <a:close/>
              </a:path>
              <a:path w="5892165" h="2966085">
                <a:moveTo>
                  <a:pt x="256031" y="2965703"/>
                </a:moveTo>
                <a:lnTo>
                  <a:pt x="221810" y="2896750"/>
                </a:lnTo>
                <a:lnTo>
                  <a:pt x="187451" y="2913887"/>
                </a:lnTo>
                <a:lnTo>
                  <a:pt x="153923" y="2845307"/>
                </a:lnTo>
                <a:lnTo>
                  <a:pt x="153923" y="2965096"/>
                </a:lnTo>
                <a:lnTo>
                  <a:pt x="256031" y="2965703"/>
                </a:lnTo>
                <a:close/>
              </a:path>
              <a:path w="5892165" h="2966085">
                <a:moveTo>
                  <a:pt x="5891783" y="68579"/>
                </a:moveTo>
                <a:lnTo>
                  <a:pt x="5856731" y="0"/>
                </a:lnTo>
                <a:lnTo>
                  <a:pt x="187873" y="2828369"/>
                </a:lnTo>
                <a:lnTo>
                  <a:pt x="221810" y="2896750"/>
                </a:lnTo>
                <a:lnTo>
                  <a:pt x="5891783" y="685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27069" y="3026663"/>
            <a:ext cx="2377440" cy="1590040"/>
          </a:xfrm>
          <a:custGeom>
            <a:avLst/>
            <a:gdLst/>
            <a:ahLst/>
            <a:cxnLst/>
            <a:rect l="l" t="t" r="r" b="b"/>
            <a:pathLst>
              <a:path w="2377440" h="1590039">
                <a:moveTo>
                  <a:pt x="170644" y="1432751"/>
                </a:moveTo>
                <a:lnTo>
                  <a:pt x="128015" y="1368551"/>
                </a:lnTo>
                <a:lnTo>
                  <a:pt x="0" y="1589531"/>
                </a:lnTo>
                <a:lnTo>
                  <a:pt x="138683" y="1572923"/>
                </a:lnTo>
                <a:lnTo>
                  <a:pt x="138683" y="1453895"/>
                </a:lnTo>
                <a:lnTo>
                  <a:pt x="170644" y="1432751"/>
                </a:lnTo>
                <a:close/>
              </a:path>
              <a:path w="2377440" h="1590039">
                <a:moveTo>
                  <a:pt x="212488" y="1495769"/>
                </a:moveTo>
                <a:lnTo>
                  <a:pt x="170644" y="1432751"/>
                </a:lnTo>
                <a:lnTo>
                  <a:pt x="138683" y="1453895"/>
                </a:lnTo>
                <a:lnTo>
                  <a:pt x="181355" y="1516379"/>
                </a:lnTo>
                <a:lnTo>
                  <a:pt x="212488" y="1495769"/>
                </a:lnTo>
                <a:close/>
              </a:path>
              <a:path w="2377440" h="1590039">
                <a:moveTo>
                  <a:pt x="254507" y="1559051"/>
                </a:moveTo>
                <a:lnTo>
                  <a:pt x="212488" y="1495769"/>
                </a:lnTo>
                <a:lnTo>
                  <a:pt x="181355" y="1516379"/>
                </a:lnTo>
                <a:lnTo>
                  <a:pt x="138683" y="1453895"/>
                </a:lnTo>
                <a:lnTo>
                  <a:pt x="138683" y="1572923"/>
                </a:lnTo>
                <a:lnTo>
                  <a:pt x="254507" y="1559051"/>
                </a:lnTo>
                <a:close/>
              </a:path>
              <a:path w="2377440" h="1590039">
                <a:moveTo>
                  <a:pt x="2377439" y="62483"/>
                </a:moveTo>
                <a:lnTo>
                  <a:pt x="2336291" y="0"/>
                </a:lnTo>
                <a:lnTo>
                  <a:pt x="170644" y="1432751"/>
                </a:lnTo>
                <a:lnTo>
                  <a:pt x="212488" y="1495769"/>
                </a:lnTo>
                <a:lnTo>
                  <a:pt x="2377439" y="624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686430" y="2139694"/>
            <a:ext cx="1801495" cy="751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CUCITURE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tenuta</a:t>
            </a:r>
            <a:r>
              <a:rPr dirty="0" sz="2400" spc="-9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22KN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140</a:t>
            </a:fld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5183" rIns="0" bIns="0" rtlCol="0" vert="horz">
            <a:spAutoFit/>
          </a:bodyPr>
          <a:lstStyle/>
          <a:p>
            <a:pPr marL="1653539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ANELLI </a:t>
            </a: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32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FETTUCCIA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283330" y="4425696"/>
            <a:ext cx="3348354" cy="2583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256540">
              <a:lnSpc>
                <a:spcPct val="100000"/>
              </a:lnSpc>
              <a:spcBef>
                <a:spcPts val="925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141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455" rIns="0" bIns="0" rtlCol="0" vert="horz">
            <a:spAutoFit/>
          </a:bodyPr>
          <a:lstStyle/>
          <a:p>
            <a:pPr marL="558165">
              <a:lnSpc>
                <a:spcPts val="4785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FETTUCCE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IN</a:t>
            </a:r>
            <a:r>
              <a:rPr dirty="0" sz="4000" spc="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COMMERCIO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93770" y="1338072"/>
            <a:ext cx="3636264" cy="2727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71835" y="1257300"/>
            <a:ext cx="3742944" cy="28087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83330" y="4425696"/>
            <a:ext cx="3348228" cy="2511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65741" y="3558539"/>
            <a:ext cx="3104515" cy="2245360"/>
          </a:xfrm>
          <a:custGeom>
            <a:avLst/>
            <a:gdLst/>
            <a:ahLst/>
            <a:cxnLst/>
            <a:rect l="l" t="t" r="r" b="b"/>
            <a:pathLst>
              <a:path w="3104515" h="2245360">
                <a:moveTo>
                  <a:pt x="3104384" y="2244851"/>
                </a:moveTo>
                <a:lnTo>
                  <a:pt x="3104384" y="0"/>
                </a:lnTo>
                <a:lnTo>
                  <a:pt x="0" y="0"/>
                </a:lnTo>
                <a:lnTo>
                  <a:pt x="0" y="2244851"/>
                </a:lnTo>
                <a:lnTo>
                  <a:pt x="4571" y="224485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3095240" y="9143"/>
                </a:lnTo>
                <a:lnTo>
                  <a:pt x="3095240" y="4571"/>
                </a:lnTo>
                <a:lnTo>
                  <a:pt x="3099812" y="9143"/>
                </a:lnTo>
                <a:lnTo>
                  <a:pt x="3099812" y="2244851"/>
                </a:lnTo>
                <a:lnTo>
                  <a:pt x="3104384" y="2244851"/>
                </a:lnTo>
                <a:close/>
              </a:path>
              <a:path w="3104515" h="2245360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3104515" h="2245360">
                <a:moveTo>
                  <a:pt x="9143" y="2234183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2234183"/>
                </a:lnTo>
                <a:lnTo>
                  <a:pt x="9143" y="2234183"/>
                </a:lnTo>
                <a:close/>
              </a:path>
              <a:path w="3104515" h="2245360">
                <a:moveTo>
                  <a:pt x="3099812" y="2234183"/>
                </a:moveTo>
                <a:lnTo>
                  <a:pt x="4571" y="2234183"/>
                </a:lnTo>
                <a:lnTo>
                  <a:pt x="9143" y="2238755"/>
                </a:lnTo>
                <a:lnTo>
                  <a:pt x="9143" y="2244851"/>
                </a:lnTo>
                <a:lnTo>
                  <a:pt x="3095240" y="2244851"/>
                </a:lnTo>
                <a:lnTo>
                  <a:pt x="3095240" y="2238755"/>
                </a:lnTo>
                <a:lnTo>
                  <a:pt x="3099812" y="2234183"/>
                </a:lnTo>
                <a:close/>
              </a:path>
              <a:path w="3104515" h="2245360">
                <a:moveTo>
                  <a:pt x="9143" y="2244851"/>
                </a:moveTo>
                <a:lnTo>
                  <a:pt x="9143" y="2238755"/>
                </a:lnTo>
                <a:lnTo>
                  <a:pt x="4571" y="2234183"/>
                </a:lnTo>
                <a:lnTo>
                  <a:pt x="4571" y="2244851"/>
                </a:lnTo>
                <a:lnTo>
                  <a:pt x="9143" y="2244851"/>
                </a:lnTo>
                <a:close/>
              </a:path>
              <a:path w="3104515" h="2245360">
                <a:moveTo>
                  <a:pt x="3099812" y="9143"/>
                </a:moveTo>
                <a:lnTo>
                  <a:pt x="3095240" y="4571"/>
                </a:lnTo>
                <a:lnTo>
                  <a:pt x="3095240" y="9143"/>
                </a:lnTo>
                <a:lnTo>
                  <a:pt x="3099812" y="9143"/>
                </a:lnTo>
                <a:close/>
              </a:path>
              <a:path w="3104515" h="2245360">
                <a:moveTo>
                  <a:pt x="3099812" y="2234183"/>
                </a:moveTo>
                <a:lnTo>
                  <a:pt x="3099812" y="9143"/>
                </a:lnTo>
                <a:lnTo>
                  <a:pt x="3095240" y="9143"/>
                </a:lnTo>
                <a:lnTo>
                  <a:pt x="3095240" y="2234183"/>
                </a:lnTo>
                <a:lnTo>
                  <a:pt x="3099812" y="2234183"/>
                </a:lnTo>
                <a:close/>
              </a:path>
              <a:path w="3104515" h="2245360">
                <a:moveTo>
                  <a:pt x="3099812" y="2244851"/>
                </a:moveTo>
                <a:lnTo>
                  <a:pt x="3099812" y="2234183"/>
                </a:lnTo>
                <a:lnTo>
                  <a:pt x="3095240" y="2238755"/>
                </a:lnTo>
                <a:lnTo>
                  <a:pt x="3095240" y="2244851"/>
                </a:lnTo>
                <a:lnTo>
                  <a:pt x="3099812" y="22448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170313" y="3563111"/>
            <a:ext cx="3095625" cy="2234565"/>
          </a:xfrm>
          <a:prstGeom prst="rect">
            <a:avLst/>
          </a:prstGeom>
          <a:solidFill>
            <a:srgbClr val="FFFF65"/>
          </a:solidFill>
        </p:spPr>
        <p:txBody>
          <a:bodyPr wrap="square" lIns="0" tIns="36830" rIns="0" bIns="0" rtlCol="0" vert="horz">
            <a:spAutoFit/>
          </a:bodyPr>
          <a:lstStyle/>
          <a:p>
            <a:pPr algn="ctr" marL="868680" marR="859790" indent="4445">
              <a:lnSpc>
                <a:spcPct val="100000"/>
              </a:lnSpc>
              <a:spcBef>
                <a:spcPts val="290"/>
              </a:spcBef>
            </a:pP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OGNI</a:t>
            </a:r>
            <a:r>
              <a:rPr dirty="0" sz="2000" spc="-114" b="1">
                <a:solidFill>
                  <a:srgbClr val="D60093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RIGA  O</a:t>
            </a:r>
            <a:r>
              <a:rPr dirty="0" sz="2000" spc="-90" b="1">
                <a:solidFill>
                  <a:srgbClr val="D60093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COLORE</a:t>
            </a:r>
            <a:endParaRPr sz="2000">
              <a:latin typeface="Arial"/>
              <a:cs typeface="Arial"/>
            </a:endParaRPr>
          </a:p>
          <a:p>
            <a:pPr algn="ctr" marL="228600" marR="215265" indent="66040">
              <a:lnSpc>
                <a:spcPct val="100000"/>
              </a:lnSpc>
            </a:pP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DETERMINA </a:t>
            </a:r>
            <a:r>
              <a:rPr dirty="0" sz="2000" spc="-5" b="1">
                <a:solidFill>
                  <a:srgbClr val="D60093"/>
                </a:solidFill>
                <a:latin typeface="Arial"/>
                <a:cs typeface="Arial"/>
              </a:rPr>
              <a:t>IL 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CARICO DI</a:t>
            </a:r>
            <a:r>
              <a:rPr dirty="0" sz="2000" spc="-85" b="1">
                <a:solidFill>
                  <a:srgbClr val="D60093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ROTTURA  DELLA</a:t>
            </a:r>
            <a:r>
              <a:rPr dirty="0" sz="2000" spc="-165" b="1">
                <a:solidFill>
                  <a:srgbClr val="D60093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FETTUCCIA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Pari a </a:t>
            </a:r>
            <a:r>
              <a:rPr dirty="0" sz="2000" spc="5" b="1">
                <a:solidFill>
                  <a:srgbClr val="D60093"/>
                </a:solidFill>
                <a:latin typeface="Arial"/>
                <a:cs typeface="Arial"/>
              </a:rPr>
              <a:t>KN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5 (500</a:t>
            </a:r>
            <a:r>
              <a:rPr dirty="0" sz="2000" spc="-165" b="1">
                <a:solidFill>
                  <a:srgbClr val="D60093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Kg)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328038" y="3040379"/>
            <a:ext cx="3682365" cy="1485900"/>
          </a:xfrm>
          <a:custGeom>
            <a:avLst/>
            <a:gdLst/>
            <a:ahLst/>
            <a:cxnLst/>
            <a:rect l="l" t="t" r="r" b="b"/>
            <a:pathLst>
              <a:path w="3682365" h="1485900">
                <a:moveTo>
                  <a:pt x="3512212" y="114806"/>
                </a:moveTo>
                <a:lnTo>
                  <a:pt x="3512212" y="53086"/>
                </a:lnTo>
                <a:lnTo>
                  <a:pt x="0" y="1432559"/>
                </a:lnTo>
                <a:lnTo>
                  <a:pt x="21335" y="1485899"/>
                </a:lnTo>
                <a:lnTo>
                  <a:pt x="3512212" y="114806"/>
                </a:lnTo>
                <a:close/>
              </a:path>
              <a:path w="3682365" h="1485900">
                <a:moveTo>
                  <a:pt x="3681983" y="18287"/>
                </a:moveTo>
                <a:lnTo>
                  <a:pt x="3491483" y="0"/>
                </a:lnTo>
                <a:lnTo>
                  <a:pt x="3512212" y="53086"/>
                </a:lnTo>
                <a:lnTo>
                  <a:pt x="3538727" y="42671"/>
                </a:lnTo>
                <a:lnTo>
                  <a:pt x="3560063" y="96011"/>
                </a:lnTo>
                <a:lnTo>
                  <a:pt x="3560063" y="153270"/>
                </a:lnTo>
                <a:lnTo>
                  <a:pt x="3681983" y="18287"/>
                </a:lnTo>
                <a:close/>
              </a:path>
              <a:path w="3682365" h="1485900">
                <a:moveTo>
                  <a:pt x="3560063" y="96011"/>
                </a:moveTo>
                <a:lnTo>
                  <a:pt x="3538727" y="42671"/>
                </a:lnTo>
                <a:lnTo>
                  <a:pt x="3512212" y="53086"/>
                </a:lnTo>
                <a:lnTo>
                  <a:pt x="3533108" y="106599"/>
                </a:lnTo>
                <a:lnTo>
                  <a:pt x="3560063" y="96011"/>
                </a:lnTo>
                <a:close/>
              </a:path>
              <a:path w="3682365" h="1485900">
                <a:moveTo>
                  <a:pt x="3560063" y="153270"/>
                </a:moveTo>
                <a:lnTo>
                  <a:pt x="3560063" y="96011"/>
                </a:lnTo>
                <a:lnTo>
                  <a:pt x="3533108" y="106599"/>
                </a:lnTo>
                <a:lnTo>
                  <a:pt x="3553967" y="160019"/>
                </a:lnTo>
                <a:lnTo>
                  <a:pt x="3560063" y="15327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613282" y="5939027"/>
            <a:ext cx="2524125" cy="1016635"/>
          </a:xfrm>
          <a:custGeom>
            <a:avLst/>
            <a:gdLst/>
            <a:ahLst/>
            <a:cxnLst/>
            <a:rect l="l" t="t" r="r" b="b"/>
            <a:pathLst>
              <a:path w="2524125" h="1016634">
                <a:moveTo>
                  <a:pt x="0" y="0"/>
                </a:moveTo>
                <a:lnTo>
                  <a:pt x="0" y="1016507"/>
                </a:lnTo>
                <a:lnTo>
                  <a:pt x="2523743" y="1016507"/>
                </a:lnTo>
                <a:lnTo>
                  <a:pt x="2523743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608709" y="5934455"/>
            <a:ext cx="2533015" cy="1026160"/>
          </a:xfrm>
          <a:custGeom>
            <a:avLst/>
            <a:gdLst/>
            <a:ahLst/>
            <a:cxnLst/>
            <a:rect l="l" t="t" r="r" b="b"/>
            <a:pathLst>
              <a:path w="2533015" h="1026159">
                <a:moveTo>
                  <a:pt x="2532887" y="1025651"/>
                </a:moveTo>
                <a:lnTo>
                  <a:pt x="2532887" y="0"/>
                </a:lnTo>
                <a:lnTo>
                  <a:pt x="0" y="0"/>
                </a:lnTo>
                <a:lnTo>
                  <a:pt x="0" y="1025651"/>
                </a:lnTo>
                <a:lnTo>
                  <a:pt x="4571" y="1025651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2523743" y="9143"/>
                </a:lnTo>
                <a:lnTo>
                  <a:pt x="2523743" y="4571"/>
                </a:lnTo>
                <a:lnTo>
                  <a:pt x="2528315" y="9143"/>
                </a:lnTo>
                <a:lnTo>
                  <a:pt x="2528315" y="1025651"/>
                </a:lnTo>
                <a:lnTo>
                  <a:pt x="2532887" y="1025651"/>
                </a:lnTo>
                <a:close/>
              </a:path>
              <a:path w="2533015" h="1026159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2533015" h="1026159">
                <a:moveTo>
                  <a:pt x="9143" y="1016507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1016507"/>
                </a:lnTo>
                <a:lnTo>
                  <a:pt x="9143" y="1016507"/>
                </a:lnTo>
                <a:close/>
              </a:path>
              <a:path w="2533015" h="1026159">
                <a:moveTo>
                  <a:pt x="2528315" y="1016507"/>
                </a:moveTo>
                <a:lnTo>
                  <a:pt x="4571" y="1016507"/>
                </a:lnTo>
                <a:lnTo>
                  <a:pt x="9143" y="1021079"/>
                </a:lnTo>
                <a:lnTo>
                  <a:pt x="9143" y="1025651"/>
                </a:lnTo>
                <a:lnTo>
                  <a:pt x="2523743" y="1025651"/>
                </a:lnTo>
                <a:lnTo>
                  <a:pt x="2523743" y="1021079"/>
                </a:lnTo>
                <a:lnTo>
                  <a:pt x="2528315" y="1016507"/>
                </a:lnTo>
                <a:close/>
              </a:path>
              <a:path w="2533015" h="1026159">
                <a:moveTo>
                  <a:pt x="9143" y="1025651"/>
                </a:moveTo>
                <a:lnTo>
                  <a:pt x="9143" y="1021079"/>
                </a:lnTo>
                <a:lnTo>
                  <a:pt x="4571" y="1016507"/>
                </a:lnTo>
                <a:lnTo>
                  <a:pt x="4571" y="1025651"/>
                </a:lnTo>
                <a:lnTo>
                  <a:pt x="9143" y="1025651"/>
                </a:lnTo>
                <a:close/>
              </a:path>
              <a:path w="2533015" h="1026159">
                <a:moveTo>
                  <a:pt x="2528315" y="9143"/>
                </a:moveTo>
                <a:lnTo>
                  <a:pt x="2523743" y="4571"/>
                </a:lnTo>
                <a:lnTo>
                  <a:pt x="2523743" y="9143"/>
                </a:lnTo>
                <a:lnTo>
                  <a:pt x="2528315" y="9143"/>
                </a:lnTo>
                <a:close/>
              </a:path>
              <a:path w="2533015" h="1026159">
                <a:moveTo>
                  <a:pt x="2528315" y="1016507"/>
                </a:moveTo>
                <a:lnTo>
                  <a:pt x="2528315" y="9143"/>
                </a:lnTo>
                <a:lnTo>
                  <a:pt x="2523743" y="9143"/>
                </a:lnTo>
                <a:lnTo>
                  <a:pt x="2523743" y="1016507"/>
                </a:lnTo>
                <a:lnTo>
                  <a:pt x="2528315" y="1016507"/>
                </a:lnTo>
                <a:close/>
              </a:path>
              <a:path w="2533015" h="1026159">
                <a:moveTo>
                  <a:pt x="2528315" y="1025651"/>
                </a:moveTo>
                <a:lnTo>
                  <a:pt x="2528315" y="1016507"/>
                </a:lnTo>
                <a:lnTo>
                  <a:pt x="2523743" y="1021079"/>
                </a:lnTo>
                <a:lnTo>
                  <a:pt x="2523743" y="1025651"/>
                </a:lnTo>
                <a:lnTo>
                  <a:pt x="2528315" y="10256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613282" y="5939027"/>
            <a:ext cx="2524125" cy="101663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68910" marR="102870" indent="339725">
              <a:lnSpc>
                <a:spcPct val="100000"/>
              </a:lnSpc>
              <a:spcBef>
                <a:spcPts val="300"/>
              </a:spcBef>
            </a:pPr>
            <a:r>
              <a:rPr dirty="0" sz="2000" b="1">
                <a:solidFill>
                  <a:srgbClr val="D60093"/>
                </a:solidFill>
                <a:latin typeface="Arial"/>
                <a:cs typeface="Arial"/>
              </a:rPr>
              <a:t>FETTUCCIA  NON CONFORME  ALLE</a:t>
            </a:r>
            <a:r>
              <a:rPr dirty="0" sz="2000" spc="-105" b="1">
                <a:solidFill>
                  <a:srgbClr val="D60093"/>
                </a:solidFill>
                <a:latin typeface="Arial"/>
                <a:cs typeface="Arial"/>
              </a:rPr>
              <a:t> </a:t>
            </a:r>
            <a:r>
              <a:rPr dirty="0" sz="2000" spc="-15" b="1">
                <a:solidFill>
                  <a:srgbClr val="D60093"/>
                </a:solidFill>
                <a:latin typeface="Arial"/>
                <a:cs typeface="Arial"/>
              </a:rPr>
              <a:t>NORMATIVE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56253" y="5928359"/>
            <a:ext cx="1018540" cy="469900"/>
          </a:xfrm>
          <a:custGeom>
            <a:avLst/>
            <a:gdLst/>
            <a:ahLst/>
            <a:cxnLst/>
            <a:rect l="l" t="t" r="r" b="b"/>
            <a:pathLst>
              <a:path w="1018540" h="469900">
                <a:moveTo>
                  <a:pt x="871531" y="104197"/>
                </a:moveTo>
                <a:lnTo>
                  <a:pt x="848841" y="52262"/>
                </a:lnTo>
                <a:lnTo>
                  <a:pt x="0" y="416051"/>
                </a:lnTo>
                <a:lnTo>
                  <a:pt x="22859" y="469391"/>
                </a:lnTo>
                <a:lnTo>
                  <a:pt x="871531" y="104197"/>
                </a:lnTo>
                <a:close/>
              </a:path>
              <a:path w="1018540" h="469900">
                <a:moveTo>
                  <a:pt x="1018031" y="10667"/>
                </a:moveTo>
                <a:lnTo>
                  <a:pt x="826007" y="0"/>
                </a:lnTo>
                <a:lnTo>
                  <a:pt x="848841" y="52262"/>
                </a:lnTo>
                <a:lnTo>
                  <a:pt x="874775" y="41147"/>
                </a:lnTo>
                <a:lnTo>
                  <a:pt x="897635" y="92963"/>
                </a:lnTo>
                <a:lnTo>
                  <a:pt x="897635" y="153359"/>
                </a:lnTo>
                <a:lnTo>
                  <a:pt x="1018031" y="10667"/>
                </a:lnTo>
                <a:close/>
              </a:path>
              <a:path w="1018540" h="469900">
                <a:moveTo>
                  <a:pt x="897635" y="92963"/>
                </a:moveTo>
                <a:lnTo>
                  <a:pt x="874775" y="41147"/>
                </a:lnTo>
                <a:lnTo>
                  <a:pt x="848841" y="52262"/>
                </a:lnTo>
                <a:lnTo>
                  <a:pt x="871531" y="104197"/>
                </a:lnTo>
                <a:lnTo>
                  <a:pt x="897635" y="92963"/>
                </a:lnTo>
                <a:close/>
              </a:path>
              <a:path w="1018540" h="469900">
                <a:moveTo>
                  <a:pt x="897635" y="153359"/>
                </a:moveTo>
                <a:lnTo>
                  <a:pt x="897635" y="92963"/>
                </a:lnTo>
                <a:lnTo>
                  <a:pt x="871531" y="104197"/>
                </a:lnTo>
                <a:lnTo>
                  <a:pt x="894587" y="156971"/>
                </a:lnTo>
                <a:lnTo>
                  <a:pt x="897635" y="1533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74754" y="2122932"/>
            <a:ext cx="7056119" cy="48889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88092" y="1545335"/>
            <a:ext cx="8357870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0" b="1">
                <a:solidFill>
                  <a:srgbClr val="FFFF00"/>
                </a:solidFill>
                <a:latin typeface="Arial"/>
                <a:cs typeface="Arial"/>
              </a:rPr>
              <a:t>FATTORI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DI RIDUZIONE PER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1800" spc="-10" b="1">
                <a:solidFill>
                  <a:srgbClr val="FFFF00"/>
                </a:solidFill>
                <a:latin typeface="Arial"/>
                <a:cs typeface="Arial"/>
              </a:rPr>
              <a:t>POSIZIONAMENTO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15" b="1">
                <a:solidFill>
                  <a:srgbClr val="FFFF00"/>
                </a:solidFill>
                <a:latin typeface="Arial"/>
                <a:cs typeface="Arial"/>
              </a:rPr>
              <a:t>ANELLI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1800" spc="1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FETTUCCIA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6943" rIns="0" bIns="0" rtlCol="0" vert="horz">
            <a:spAutoFit/>
          </a:bodyPr>
          <a:lstStyle/>
          <a:p>
            <a:pPr marL="1195070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ANELLI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FETTUCCIA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1298575">
              <a:lnSpc>
                <a:spcPts val="5255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PUNTI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1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ATTACCO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032644" y="2166110"/>
            <a:ext cx="8267700" cy="38404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184910">
              <a:lnSpc>
                <a:spcPct val="100000"/>
              </a:lnSpc>
              <a:tabLst>
                <a:tab pos="5356860" algn="l"/>
              </a:tabLst>
            </a:pP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SONO 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IL 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PRIMO 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ELEMENTO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DELLA  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CATENA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DI</a:t>
            </a:r>
            <a:r>
              <a:rPr dirty="0" sz="3200" spc="20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SICUREZZA</a:t>
            </a:r>
            <a:r>
              <a:rPr dirty="0" sz="3200" spc="-1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E</a:t>
            </a:r>
            <a:r>
              <a:rPr dirty="0" sz="3200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DELLA  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MANOVRA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50">
              <a:latin typeface="Times New Roman"/>
              <a:cs typeface="Times New Roman"/>
            </a:endParaRPr>
          </a:p>
          <a:p>
            <a:pPr marL="2028825" marR="5080">
              <a:lnSpc>
                <a:spcPct val="100000"/>
              </a:lnSpc>
            </a:pP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LA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RESISTENZA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DEI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PUNTI 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D’ATTACCO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DETERMINA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LA 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SICUREZZA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DI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UNA</a:t>
            </a:r>
            <a:r>
              <a:rPr dirty="0" sz="3200" spc="-80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MANOVRA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8995" rIns="0" bIns="0" rtlCol="0" vert="horz">
            <a:spAutoFit/>
          </a:bodyPr>
          <a:lstStyle/>
          <a:p>
            <a:pPr marL="676910">
              <a:lnSpc>
                <a:spcPts val="6425"/>
              </a:lnSpc>
            </a:pPr>
            <a:r>
              <a:rPr dirty="0" sz="5400">
                <a:solidFill>
                  <a:srgbClr val="FF0000"/>
                </a:solidFill>
                <a:latin typeface="Tahoma"/>
                <a:cs typeface="Tahoma"/>
              </a:rPr>
              <a:t>PUNTI </a:t>
            </a:r>
            <a:r>
              <a:rPr dirty="0" sz="540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5400" spc="-8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5400" spc="-5">
                <a:solidFill>
                  <a:srgbClr val="FF0000"/>
                </a:solidFill>
                <a:latin typeface="Tahoma"/>
                <a:cs typeface="Tahoma"/>
              </a:rPr>
              <a:t>ATTACCO</a:t>
            </a:r>
            <a:endParaRPr sz="54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681616" y="3135374"/>
            <a:ext cx="5109845" cy="2115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>
                <a:solidFill>
                  <a:srgbClr val="00FF00"/>
                </a:solidFill>
                <a:latin typeface="Tahoma"/>
                <a:cs typeface="Tahoma"/>
              </a:rPr>
              <a:t>•</a:t>
            </a:r>
            <a:r>
              <a:rPr dirty="0" sz="4400" b="1">
                <a:solidFill>
                  <a:srgbClr val="00FF00"/>
                </a:solidFill>
                <a:latin typeface="Tahoma"/>
                <a:cs typeface="Tahoma"/>
              </a:rPr>
              <a:t>NATURALI</a:t>
            </a:r>
            <a:endParaRPr sz="4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300">
              <a:latin typeface="Times New Roman"/>
              <a:cs typeface="Times New Roman"/>
            </a:endParaRPr>
          </a:p>
          <a:p>
            <a:pPr marL="1231265">
              <a:lnSpc>
                <a:spcPts val="5255"/>
              </a:lnSpc>
            </a:pPr>
            <a:r>
              <a:rPr dirty="0" sz="4400" spc="-5">
                <a:solidFill>
                  <a:srgbClr val="FF00FF"/>
                </a:solidFill>
                <a:latin typeface="Tahoma"/>
                <a:cs typeface="Tahoma"/>
              </a:rPr>
              <a:t>•</a:t>
            </a:r>
            <a:r>
              <a:rPr dirty="0" sz="4400" spc="-5" b="1">
                <a:solidFill>
                  <a:srgbClr val="FF00FF"/>
                </a:solidFill>
                <a:latin typeface="Tahoma"/>
                <a:cs typeface="Tahoma"/>
              </a:rPr>
              <a:t>ARTIFICIALI</a:t>
            </a:r>
            <a:endParaRPr sz="4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6943" rIns="0" bIns="0" rtlCol="0" vert="horz">
            <a:spAutoFit/>
          </a:bodyPr>
          <a:lstStyle/>
          <a:p>
            <a:pPr marL="1420495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PUNTI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ATTACCO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608721" y="1733294"/>
            <a:ext cx="6127115" cy="4430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NATURALI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50">
              <a:latin typeface="Times New Roman"/>
              <a:cs typeface="Times New Roman"/>
            </a:endParaRPr>
          </a:p>
          <a:p>
            <a:pPr marL="820419" indent="-448309">
              <a:lnSpc>
                <a:spcPts val="3640"/>
              </a:lnSpc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 spc="-10">
                <a:solidFill>
                  <a:srgbClr val="FF00FF"/>
                </a:solidFill>
                <a:latin typeface="Tahoma"/>
                <a:cs typeface="Tahoma"/>
              </a:rPr>
              <a:t>MASSI </a:t>
            </a:r>
            <a:r>
              <a:rPr dirty="0" sz="3200">
                <a:solidFill>
                  <a:srgbClr val="FF00FF"/>
                </a:solidFill>
                <a:latin typeface="Tahoma"/>
                <a:cs typeface="Tahoma"/>
              </a:rPr>
              <a:t>LIBERI </a:t>
            </a:r>
            <a:r>
              <a:rPr dirty="0" sz="3200">
                <a:solidFill>
                  <a:srgbClr val="FF00FF"/>
                </a:solidFill>
                <a:latin typeface="Tahoma"/>
                <a:cs typeface="Tahoma"/>
              </a:rPr>
              <a:t>O</a:t>
            </a:r>
            <a:r>
              <a:rPr dirty="0" sz="3200" spc="-60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spc="-20">
                <a:solidFill>
                  <a:srgbClr val="FF00FF"/>
                </a:solidFill>
                <a:latin typeface="Tahoma"/>
                <a:cs typeface="Tahoma"/>
              </a:rPr>
              <a:t>INCASTRATI</a:t>
            </a:r>
            <a:endParaRPr sz="3200">
              <a:latin typeface="Tahoma"/>
              <a:cs typeface="Tahoma"/>
            </a:endParaRPr>
          </a:p>
          <a:p>
            <a:pPr marL="819785" indent="-447675">
              <a:lnSpc>
                <a:spcPts val="3640"/>
              </a:lnSpc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>
                <a:solidFill>
                  <a:srgbClr val="FF00FF"/>
                </a:solidFill>
                <a:latin typeface="Tahoma"/>
                <a:cs typeface="Tahoma"/>
              </a:rPr>
              <a:t>ALBERI</a:t>
            </a:r>
            <a:endParaRPr sz="3200">
              <a:latin typeface="Tahoma"/>
              <a:cs typeface="Tahoma"/>
            </a:endParaRPr>
          </a:p>
          <a:p>
            <a:pPr marL="820419" indent="-448309">
              <a:lnSpc>
                <a:spcPct val="100000"/>
              </a:lnSpc>
              <a:spcBef>
                <a:spcPts val="95"/>
              </a:spcBef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 spc="-5">
                <a:solidFill>
                  <a:srgbClr val="FF00FF"/>
                </a:solidFill>
                <a:latin typeface="Tahoma"/>
                <a:cs typeface="Tahoma"/>
              </a:rPr>
              <a:t>GUARD-RAIL</a:t>
            </a:r>
            <a:endParaRPr sz="3200">
              <a:latin typeface="Tahoma"/>
              <a:cs typeface="Tahoma"/>
            </a:endParaRPr>
          </a:p>
          <a:p>
            <a:pPr marL="820419" indent="-448309">
              <a:lnSpc>
                <a:spcPct val="100000"/>
              </a:lnSpc>
              <a:spcBef>
                <a:spcPts val="380"/>
              </a:spcBef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 spc="-5">
                <a:solidFill>
                  <a:srgbClr val="FF00FF"/>
                </a:solidFill>
                <a:latin typeface="Tahoma"/>
                <a:cs typeface="Tahoma"/>
              </a:rPr>
              <a:t>GANCIO</a:t>
            </a:r>
            <a:r>
              <a:rPr dirty="0" sz="3200" spc="-60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00FF"/>
                </a:solidFill>
                <a:latin typeface="Tahoma"/>
                <a:cs typeface="Tahoma"/>
              </a:rPr>
              <a:t>TRAINO</a:t>
            </a:r>
            <a:endParaRPr sz="3200">
              <a:latin typeface="Tahoma"/>
              <a:cs typeface="Tahoma"/>
            </a:endParaRPr>
          </a:p>
          <a:p>
            <a:pPr marL="819785" indent="-447675">
              <a:lnSpc>
                <a:spcPct val="100000"/>
              </a:lnSpc>
              <a:spcBef>
                <a:spcPts val="380"/>
              </a:spcBef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 spc="-70">
                <a:solidFill>
                  <a:srgbClr val="FF00FF"/>
                </a:solidFill>
                <a:latin typeface="Tahoma"/>
                <a:cs typeface="Tahoma"/>
              </a:rPr>
              <a:t>VOLATA</a:t>
            </a:r>
            <a:r>
              <a:rPr dirty="0" sz="3200" spc="-85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spc="-15">
                <a:solidFill>
                  <a:srgbClr val="FF00FF"/>
                </a:solidFill>
                <a:latin typeface="Tahoma"/>
                <a:cs typeface="Tahoma"/>
              </a:rPr>
              <a:t>AUTOSCALA</a:t>
            </a:r>
            <a:endParaRPr sz="3200">
              <a:latin typeface="Tahoma"/>
              <a:cs typeface="Tahoma"/>
            </a:endParaRPr>
          </a:p>
          <a:p>
            <a:pPr marL="820419" indent="-448309">
              <a:lnSpc>
                <a:spcPct val="100000"/>
              </a:lnSpc>
              <a:spcBef>
                <a:spcPts val="95"/>
              </a:spcBef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 spc="-15">
                <a:solidFill>
                  <a:srgbClr val="FF00FF"/>
                </a:solidFill>
                <a:latin typeface="Tahoma"/>
                <a:cs typeface="Tahoma"/>
              </a:rPr>
              <a:t>SCALA</a:t>
            </a:r>
            <a:r>
              <a:rPr dirty="0" sz="3200" spc="-45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spc="-25">
                <a:solidFill>
                  <a:srgbClr val="FF00FF"/>
                </a:solidFill>
                <a:latin typeface="Tahoma"/>
                <a:cs typeface="Tahoma"/>
              </a:rPr>
              <a:t>ITALIANA</a:t>
            </a:r>
            <a:endParaRPr sz="3200">
              <a:latin typeface="Tahoma"/>
              <a:cs typeface="Tahoma"/>
            </a:endParaRPr>
          </a:p>
          <a:p>
            <a:pPr marL="819785" indent="-447675">
              <a:lnSpc>
                <a:spcPct val="100000"/>
              </a:lnSpc>
              <a:buClr>
                <a:srgbClr val="FFFF00"/>
              </a:buClr>
              <a:buFont typeface="Wingdings"/>
              <a:buChar char=""/>
              <a:tabLst>
                <a:tab pos="820419" algn="l"/>
              </a:tabLst>
            </a:pPr>
            <a:r>
              <a:rPr dirty="0" sz="3200" spc="-20">
                <a:solidFill>
                  <a:srgbClr val="FF00FF"/>
                </a:solidFill>
                <a:latin typeface="Tahoma"/>
                <a:cs typeface="Tahoma"/>
              </a:rPr>
              <a:t>TRAVI </a:t>
            </a:r>
            <a:r>
              <a:rPr dirty="0" sz="3200">
                <a:solidFill>
                  <a:srgbClr val="FF00FF"/>
                </a:solidFill>
                <a:latin typeface="Tahoma"/>
                <a:cs typeface="Tahoma"/>
              </a:rPr>
              <a:t>IN </a:t>
            </a:r>
            <a:r>
              <a:rPr dirty="0" sz="3200" spc="-10">
                <a:solidFill>
                  <a:srgbClr val="FF00FF"/>
                </a:solidFill>
                <a:latin typeface="Tahoma"/>
                <a:cs typeface="Tahoma"/>
              </a:rPr>
              <a:t>CEMENTO</a:t>
            </a:r>
            <a:r>
              <a:rPr dirty="0" sz="3200" spc="-50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spc="-40">
                <a:solidFill>
                  <a:srgbClr val="FF00FF"/>
                </a:solidFill>
                <a:latin typeface="Tahoma"/>
                <a:cs typeface="Tahoma"/>
              </a:rPr>
              <a:t>ARMATO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5543" rIns="0" bIns="0" rtlCol="0" vert="horz">
            <a:spAutoFit/>
          </a:bodyPr>
          <a:lstStyle/>
          <a:p>
            <a:pPr marL="1550035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PUNTI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z="40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ATTACCO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537093" y="3235958"/>
            <a:ext cx="4829810" cy="2700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6245" indent="-423545">
              <a:lnSpc>
                <a:spcPct val="100000"/>
              </a:lnSpc>
              <a:buFont typeface="Wingdings"/>
              <a:buChar char=""/>
              <a:tabLst>
                <a:tab pos="436880" algn="l"/>
              </a:tabLst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CHIODI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DA</a:t>
            </a:r>
            <a:r>
              <a:rPr dirty="0" sz="32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ROCCIA</a:t>
            </a:r>
            <a:endParaRPr sz="3200">
              <a:latin typeface="Tahoma"/>
              <a:cs typeface="Tahoma"/>
            </a:endParaRPr>
          </a:p>
          <a:p>
            <a:pPr marL="452755" indent="-440055">
              <a:lnSpc>
                <a:spcPct val="100000"/>
              </a:lnSpc>
              <a:spcBef>
                <a:spcPts val="1989"/>
              </a:spcBef>
              <a:buFont typeface="Wingdings"/>
              <a:buChar char=""/>
              <a:tabLst>
                <a:tab pos="453390" algn="l"/>
              </a:tabLst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SPIT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–</a:t>
            </a:r>
            <a:r>
              <a:rPr dirty="0" sz="3200" spc="-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FIX</a:t>
            </a:r>
            <a:endParaRPr sz="3200">
              <a:latin typeface="Tahoma"/>
              <a:cs typeface="Tahoma"/>
            </a:endParaRPr>
          </a:p>
          <a:p>
            <a:pPr marL="452755" indent="-440055">
              <a:lnSpc>
                <a:spcPct val="100000"/>
              </a:lnSpc>
              <a:spcBef>
                <a:spcPts val="1920"/>
              </a:spcBef>
              <a:buFont typeface="Wingdings"/>
              <a:buChar char=""/>
              <a:tabLst>
                <a:tab pos="453390" algn="l"/>
              </a:tabLst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SPIT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–</a:t>
            </a:r>
            <a:r>
              <a:rPr dirty="0" sz="32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ROCK</a:t>
            </a:r>
            <a:endParaRPr sz="3200">
              <a:latin typeface="Tahoma"/>
              <a:cs typeface="Tahoma"/>
            </a:endParaRPr>
          </a:p>
          <a:p>
            <a:pPr marL="452755" indent="-440055">
              <a:lnSpc>
                <a:spcPct val="100000"/>
              </a:lnSpc>
              <a:spcBef>
                <a:spcPts val="1920"/>
              </a:spcBef>
              <a:buFont typeface="Wingdings"/>
              <a:buChar char=""/>
              <a:tabLst>
                <a:tab pos="453390" algn="l"/>
              </a:tabLst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ANELLI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32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FISSAGGIO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96971" y="5439661"/>
            <a:ext cx="1947545" cy="488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CHI</a:t>
            </a:r>
            <a:r>
              <a:rPr dirty="0" sz="3200" spc="-10" b="1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IC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O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80145" y="1949703"/>
            <a:ext cx="2654300" cy="488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5" b="1">
                <a:solidFill>
                  <a:srgbClr val="00FF00"/>
                </a:solidFill>
                <a:latin typeface="Tahoma"/>
                <a:cs typeface="Tahoma"/>
              </a:rPr>
              <a:t>A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R</a:t>
            </a:r>
            <a:r>
              <a:rPr dirty="0" sz="3200" spc="-10" b="1">
                <a:solidFill>
                  <a:srgbClr val="00FF00"/>
                </a:solidFill>
                <a:latin typeface="Tahoma"/>
                <a:cs typeface="Tahoma"/>
              </a:rPr>
              <a:t>T</a:t>
            </a:r>
            <a:r>
              <a:rPr dirty="0" sz="3200" spc="-5" b="1">
                <a:solidFill>
                  <a:srgbClr val="00FF00"/>
                </a:solidFill>
                <a:latin typeface="Tahoma"/>
                <a:cs typeface="Tahoma"/>
              </a:rPr>
              <a:t>IFICI</a:t>
            </a:r>
            <a:r>
              <a:rPr dirty="0" sz="3200" spc="5" b="1">
                <a:solidFill>
                  <a:srgbClr val="00FF00"/>
                </a:solidFill>
                <a:latin typeface="Tahoma"/>
                <a:cs typeface="Tahoma"/>
              </a:rPr>
              <a:t>A</a:t>
            </a:r>
            <a:r>
              <a:rPr dirty="0" sz="3200" b="1">
                <a:solidFill>
                  <a:srgbClr val="00FF00"/>
                </a:solidFill>
                <a:latin typeface="Tahoma"/>
                <a:cs typeface="Tahoma"/>
              </a:rPr>
              <a:t>LI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562610">
              <a:lnSpc>
                <a:spcPts val="5255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PUNTO 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DI</a:t>
            </a:r>
            <a:r>
              <a:rPr dirty="0" spc="-10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ANCORAGGIO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146949" y="2103627"/>
            <a:ext cx="8251825" cy="35388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009775">
              <a:lnSpc>
                <a:spcPct val="120000"/>
              </a:lnSpc>
              <a:tabLst>
                <a:tab pos="6309360" algn="l"/>
              </a:tabLst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E’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3200" spc="-50" b="1">
                <a:solidFill>
                  <a:srgbClr val="FFFF00"/>
                </a:solidFill>
                <a:latin typeface="Arial"/>
                <a:cs typeface="Arial"/>
              </a:rPr>
              <a:t>RISULTANTE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DEL 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C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LL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G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ME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3200" spc="-6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3200" spc="-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UN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3200" spc="-3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	</a:t>
            </a:r>
            <a:r>
              <a:rPr dirty="0" sz="3200" spc="-240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3200" spc="-24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ACC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675005" marR="440055">
              <a:lnSpc>
                <a:spcPts val="346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E’</a:t>
            </a:r>
            <a:r>
              <a:rPr dirty="0" sz="3200" spc="-2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UNA</a:t>
            </a:r>
            <a:r>
              <a:rPr dirty="0" sz="32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MANOVRA</a:t>
            </a:r>
            <a:r>
              <a:rPr dirty="0" sz="32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60" b="1">
                <a:solidFill>
                  <a:srgbClr val="FFFF00"/>
                </a:solidFill>
                <a:latin typeface="Arial"/>
                <a:cs typeface="Arial"/>
              </a:rPr>
              <a:t>DELICATA</a:t>
            </a:r>
            <a:r>
              <a:rPr dirty="0" sz="3200" spc="-1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DA</a:t>
            </a:r>
            <a:r>
              <a:rPr dirty="0" sz="32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CUI  </a:t>
            </a:r>
            <a:r>
              <a:rPr dirty="0" sz="3200" spc="-20" b="1">
                <a:solidFill>
                  <a:srgbClr val="FFFF00"/>
                </a:solidFill>
                <a:latin typeface="Arial"/>
                <a:cs typeface="Arial"/>
              </a:rPr>
              <a:t>DIPENDERA’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3200" spc="-10" b="1">
                <a:solidFill>
                  <a:srgbClr val="FFFF00"/>
                </a:solidFill>
                <a:latin typeface="Arial"/>
                <a:cs typeface="Arial"/>
              </a:rPr>
              <a:t>SEGUITO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DELLE 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OPERAZIONI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993269" y="806195"/>
            <a:ext cx="64770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25374" y="495300"/>
            <a:ext cx="3214370" cy="477520"/>
          </a:xfrm>
          <a:custGeom>
            <a:avLst/>
            <a:gdLst/>
            <a:ahLst/>
            <a:cxnLst/>
            <a:rect l="l" t="t" r="r" b="b"/>
            <a:pathLst>
              <a:path w="3214370" h="477519">
                <a:moveTo>
                  <a:pt x="3214115" y="6096"/>
                </a:moveTo>
                <a:lnTo>
                  <a:pt x="3214115" y="0"/>
                </a:lnTo>
                <a:lnTo>
                  <a:pt x="0" y="0"/>
                </a:lnTo>
                <a:lnTo>
                  <a:pt x="41078" y="6096"/>
                </a:lnTo>
                <a:lnTo>
                  <a:pt x="3214115" y="6096"/>
                </a:lnTo>
                <a:close/>
              </a:path>
              <a:path w="3214370" h="477519">
                <a:moveTo>
                  <a:pt x="3206495" y="477012"/>
                </a:moveTo>
                <a:lnTo>
                  <a:pt x="3206495" y="475881"/>
                </a:lnTo>
                <a:lnTo>
                  <a:pt x="41078" y="6096"/>
                </a:lnTo>
                <a:lnTo>
                  <a:pt x="6095" y="6096"/>
                </a:lnTo>
                <a:lnTo>
                  <a:pt x="6095" y="477012"/>
                </a:lnTo>
                <a:lnTo>
                  <a:pt x="3206495" y="477012"/>
                </a:lnTo>
                <a:close/>
              </a:path>
              <a:path w="3214370" h="477519">
                <a:moveTo>
                  <a:pt x="3214115" y="477012"/>
                </a:moveTo>
                <a:lnTo>
                  <a:pt x="3214115" y="6096"/>
                </a:lnTo>
                <a:lnTo>
                  <a:pt x="3206495" y="6096"/>
                </a:lnTo>
                <a:lnTo>
                  <a:pt x="3206495" y="475881"/>
                </a:lnTo>
                <a:lnTo>
                  <a:pt x="3214115" y="4770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31469" y="501395"/>
            <a:ext cx="3200399" cy="4709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825374" y="495300"/>
            <a:ext cx="3214370" cy="483234"/>
          </a:xfrm>
          <a:custGeom>
            <a:avLst/>
            <a:gdLst/>
            <a:ahLst/>
            <a:cxnLst/>
            <a:rect l="l" t="t" r="r" b="b"/>
            <a:pathLst>
              <a:path w="3214370" h="483234">
                <a:moveTo>
                  <a:pt x="3214115" y="483107"/>
                </a:moveTo>
                <a:lnTo>
                  <a:pt x="3214115" y="0"/>
                </a:lnTo>
                <a:lnTo>
                  <a:pt x="0" y="0"/>
                </a:lnTo>
                <a:lnTo>
                  <a:pt x="0" y="483107"/>
                </a:lnTo>
                <a:lnTo>
                  <a:pt x="6095" y="483107"/>
                </a:lnTo>
                <a:lnTo>
                  <a:pt x="6095" y="13715"/>
                </a:lnTo>
                <a:lnTo>
                  <a:pt x="13715" y="6095"/>
                </a:lnTo>
                <a:lnTo>
                  <a:pt x="13715" y="13715"/>
                </a:lnTo>
                <a:lnTo>
                  <a:pt x="3200399" y="13715"/>
                </a:lnTo>
                <a:lnTo>
                  <a:pt x="3200399" y="6095"/>
                </a:lnTo>
                <a:lnTo>
                  <a:pt x="3206495" y="13715"/>
                </a:lnTo>
                <a:lnTo>
                  <a:pt x="3206495" y="483107"/>
                </a:lnTo>
                <a:lnTo>
                  <a:pt x="3214115" y="483107"/>
                </a:lnTo>
                <a:close/>
              </a:path>
              <a:path w="3214370" h="483234">
                <a:moveTo>
                  <a:pt x="13715" y="13715"/>
                </a:moveTo>
                <a:lnTo>
                  <a:pt x="13715" y="6095"/>
                </a:lnTo>
                <a:lnTo>
                  <a:pt x="6095" y="13715"/>
                </a:lnTo>
                <a:lnTo>
                  <a:pt x="13715" y="13715"/>
                </a:lnTo>
                <a:close/>
              </a:path>
              <a:path w="3214370" h="483234">
                <a:moveTo>
                  <a:pt x="13715" y="470915"/>
                </a:moveTo>
                <a:lnTo>
                  <a:pt x="13715" y="13715"/>
                </a:lnTo>
                <a:lnTo>
                  <a:pt x="6095" y="13715"/>
                </a:lnTo>
                <a:lnTo>
                  <a:pt x="6095" y="470915"/>
                </a:lnTo>
                <a:lnTo>
                  <a:pt x="13715" y="470915"/>
                </a:lnTo>
                <a:close/>
              </a:path>
              <a:path w="3214370" h="483234">
                <a:moveTo>
                  <a:pt x="3206495" y="470915"/>
                </a:moveTo>
                <a:lnTo>
                  <a:pt x="6095" y="470915"/>
                </a:lnTo>
                <a:lnTo>
                  <a:pt x="13715" y="477011"/>
                </a:lnTo>
                <a:lnTo>
                  <a:pt x="13715" y="483107"/>
                </a:lnTo>
                <a:lnTo>
                  <a:pt x="3200399" y="483107"/>
                </a:lnTo>
                <a:lnTo>
                  <a:pt x="3200399" y="477011"/>
                </a:lnTo>
                <a:lnTo>
                  <a:pt x="3206495" y="470915"/>
                </a:lnTo>
                <a:close/>
              </a:path>
              <a:path w="3214370" h="483234">
                <a:moveTo>
                  <a:pt x="13715" y="483107"/>
                </a:moveTo>
                <a:lnTo>
                  <a:pt x="13715" y="477011"/>
                </a:lnTo>
                <a:lnTo>
                  <a:pt x="6095" y="470915"/>
                </a:lnTo>
                <a:lnTo>
                  <a:pt x="6095" y="483107"/>
                </a:lnTo>
                <a:lnTo>
                  <a:pt x="13715" y="483107"/>
                </a:lnTo>
                <a:close/>
              </a:path>
              <a:path w="3214370" h="483234">
                <a:moveTo>
                  <a:pt x="3206495" y="13715"/>
                </a:moveTo>
                <a:lnTo>
                  <a:pt x="3200399" y="6095"/>
                </a:lnTo>
                <a:lnTo>
                  <a:pt x="3200399" y="13715"/>
                </a:lnTo>
                <a:lnTo>
                  <a:pt x="3206495" y="13715"/>
                </a:lnTo>
                <a:close/>
              </a:path>
              <a:path w="3214370" h="483234">
                <a:moveTo>
                  <a:pt x="3206495" y="470915"/>
                </a:moveTo>
                <a:lnTo>
                  <a:pt x="3206495" y="13715"/>
                </a:lnTo>
                <a:lnTo>
                  <a:pt x="3200399" y="13715"/>
                </a:lnTo>
                <a:lnTo>
                  <a:pt x="3200399" y="470915"/>
                </a:lnTo>
                <a:lnTo>
                  <a:pt x="3206495" y="470915"/>
                </a:lnTo>
                <a:close/>
              </a:path>
              <a:path w="3214370" h="483234">
                <a:moveTo>
                  <a:pt x="3206495" y="483107"/>
                </a:moveTo>
                <a:lnTo>
                  <a:pt x="3206495" y="470915"/>
                </a:lnTo>
                <a:lnTo>
                  <a:pt x="3200399" y="477011"/>
                </a:lnTo>
                <a:lnTo>
                  <a:pt x="3200399" y="483107"/>
                </a:lnTo>
                <a:lnTo>
                  <a:pt x="3206495" y="4831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910216" y="539495"/>
            <a:ext cx="2803525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PUNTI DI</a:t>
            </a:r>
            <a:r>
              <a:rPr dirty="0" sz="2400" spc="-18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60">
                <a:solidFill>
                  <a:srgbClr val="FFFF00"/>
                </a:solidFill>
                <a:latin typeface="Arial"/>
                <a:cs typeface="Arial"/>
              </a:rPr>
              <a:t>ATTACCO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669669" y="1071372"/>
            <a:ext cx="649605" cy="955675"/>
          </a:xfrm>
          <a:custGeom>
            <a:avLst/>
            <a:gdLst/>
            <a:ahLst/>
            <a:cxnLst/>
            <a:rect l="l" t="t" r="r" b="b"/>
            <a:pathLst>
              <a:path w="649604" h="955675">
                <a:moveTo>
                  <a:pt x="73151" y="711707"/>
                </a:moveTo>
                <a:lnTo>
                  <a:pt x="71008" y="699873"/>
                </a:lnTo>
                <a:lnTo>
                  <a:pt x="65150" y="690181"/>
                </a:lnTo>
                <a:lnTo>
                  <a:pt x="56435" y="683633"/>
                </a:lnTo>
                <a:lnTo>
                  <a:pt x="45719" y="681227"/>
                </a:lnTo>
                <a:lnTo>
                  <a:pt x="34742" y="682490"/>
                </a:lnTo>
                <a:lnTo>
                  <a:pt x="25336" y="687895"/>
                </a:lnTo>
                <a:lnTo>
                  <a:pt x="18502" y="696444"/>
                </a:lnTo>
                <a:lnTo>
                  <a:pt x="15239" y="707135"/>
                </a:lnTo>
                <a:lnTo>
                  <a:pt x="0" y="955547"/>
                </a:lnTo>
                <a:lnTo>
                  <a:pt x="7619" y="951790"/>
                </a:lnTo>
                <a:lnTo>
                  <a:pt x="7619" y="891539"/>
                </a:lnTo>
                <a:lnTo>
                  <a:pt x="67624" y="801533"/>
                </a:lnTo>
                <a:lnTo>
                  <a:pt x="73151" y="711707"/>
                </a:lnTo>
                <a:close/>
              </a:path>
              <a:path w="649604" h="955675">
                <a:moveTo>
                  <a:pt x="67624" y="801533"/>
                </a:moveTo>
                <a:lnTo>
                  <a:pt x="7619" y="891539"/>
                </a:lnTo>
                <a:lnTo>
                  <a:pt x="19811" y="899540"/>
                </a:lnTo>
                <a:lnTo>
                  <a:pt x="19811" y="882395"/>
                </a:lnTo>
                <a:lnTo>
                  <a:pt x="63972" y="860882"/>
                </a:lnTo>
                <a:lnTo>
                  <a:pt x="67624" y="801533"/>
                </a:lnTo>
                <a:close/>
              </a:path>
              <a:path w="649604" h="955675">
                <a:moveTo>
                  <a:pt x="238791" y="818602"/>
                </a:moveTo>
                <a:lnTo>
                  <a:pt x="236219" y="807719"/>
                </a:lnTo>
                <a:lnTo>
                  <a:pt x="228980" y="798956"/>
                </a:lnTo>
                <a:lnTo>
                  <a:pt x="219455" y="793622"/>
                </a:lnTo>
                <a:lnTo>
                  <a:pt x="208787" y="792289"/>
                </a:lnTo>
                <a:lnTo>
                  <a:pt x="198119" y="795527"/>
                </a:lnTo>
                <a:lnTo>
                  <a:pt x="114387" y="836320"/>
                </a:lnTo>
                <a:lnTo>
                  <a:pt x="56387" y="923543"/>
                </a:lnTo>
                <a:lnTo>
                  <a:pt x="7619" y="891539"/>
                </a:lnTo>
                <a:lnTo>
                  <a:pt x="7619" y="951790"/>
                </a:lnTo>
                <a:lnTo>
                  <a:pt x="222503" y="845819"/>
                </a:lnTo>
                <a:lnTo>
                  <a:pt x="231933" y="839223"/>
                </a:lnTo>
                <a:lnTo>
                  <a:pt x="237362" y="829627"/>
                </a:lnTo>
                <a:lnTo>
                  <a:pt x="238791" y="818602"/>
                </a:lnTo>
                <a:close/>
              </a:path>
              <a:path w="649604" h="955675">
                <a:moveTo>
                  <a:pt x="63972" y="860882"/>
                </a:moveTo>
                <a:lnTo>
                  <a:pt x="19811" y="882395"/>
                </a:lnTo>
                <a:lnTo>
                  <a:pt x="60959" y="909827"/>
                </a:lnTo>
                <a:lnTo>
                  <a:pt x="63972" y="860882"/>
                </a:lnTo>
                <a:close/>
              </a:path>
              <a:path w="649604" h="955675">
                <a:moveTo>
                  <a:pt x="114387" y="836320"/>
                </a:moveTo>
                <a:lnTo>
                  <a:pt x="63972" y="860882"/>
                </a:lnTo>
                <a:lnTo>
                  <a:pt x="60959" y="909827"/>
                </a:lnTo>
                <a:lnTo>
                  <a:pt x="19811" y="882395"/>
                </a:lnTo>
                <a:lnTo>
                  <a:pt x="19811" y="899540"/>
                </a:lnTo>
                <a:lnTo>
                  <a:pt x="56387" y="923543"/>
                </a:lnTo>
                <a:lnTo>
                  <a:pt x="114387" y="836320"/>
                </a:lnTo>
                <a:close/>
              </a:path>
              <a:path w="649604" h="955675">
                <a:moveTo>
                  <a:pt x="649223" y="32003"/>
                </a:moveTo>
                <a:lnTo>
                  <a:pt x="601979" y="0"/>
                </a:lnTo>
                <a:lnTo>
                  <a:pt x="67624" y="801533"/>
                </a:lnTo>
                <a:lnTo>
                  <a:pt x="63972" y="860882"/>
                </a:lnTo>
                <a:lnTo>
                  <a:pt x="114387" y="836320"/>
                </a:lnTo>
                <a:lnTo>
                  <a:pt x="649223" y="32003"/>
                </a:lnTo>
                <a:close/>
              </a:path>
            </a:pathLst>
          </a:custGeom>
          <a:solidFill>
            <a:srgbClr val="FF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44445" y="1060703"/>
            <a:ext cx="2167255" cy="434975"/>
          </a:xfrm>
          <a:custGeom>
            <a:avLst/>
            <a:gdLst/>
            <a:ahLst/>
            <a:cxnLst/>
            <a:rect l="l" t="t" r="r" b="b"/>
            <a:pathLst>
              <a:path w="2167254" h="434975">
                <a:moveTo>
                  <a:pt x="2054354" y="323313"/>
                </a:moveTo>
                <a:lnTo>
                  <a:pt x="2010047" y="288129"/>
                </a:lnTo>
                <a:lnTo>
                  <a:pt x="7619" y="0"/>
                </a:lnTo>
                <a:lnTo>
                  <a:pt x="0" y="56387"/>
                </a:lnTo>
                <a:lnTo>
                  <a:pt x="2001727" y="344625"/>
                </a:lnTo>
                <a:lnTo>
                  <a:pt x="2054354" y="323313"/>
                </a:lnTo>
                <a:close/>
              </a:path>
              <a:path w="2167254" h="434975">
                <a:moveTo>
                  <a:pt x="2115311" y="360784"/>
                </a:moveTo>
                <a:lnTo>
                  <a:pt x="2115311" y="303275"/>
                </a:lnTo>
                <a:lnTo>
                  <a:pt x="2106167" y="359663"/>
                </a:lnTo>
                <a:lnTo>
                  <a:pt x="2001727" y="344625"/>
                </a:lnTo>
                <a:lnTo>
                  <a:pt x="1915667" y="379475"/>
                </a:lnTo>
                <a:lnTo>
                  <a:pt x="1906643" y="385833"/>
                </a:lnTo>
                <a:lnTo>
                  <a:pt x="1900618" y="394906"/>
                </a:lnTo>
                <a:lnTo>
                  <a:pt x="1898308" y="405407"/>
                </a:lnTo>
                <a:lnTo>
                  <a:pt x="1900427" y="416051"/>
                </a:lnTo>
                <a:lnTo>
                  <a:pt x="1906785" y="425957"/>
                </a:lnTo>
                <a:lnTo>
                  <a:pt x="1915858" y="432434"/>
                </a:lnTo>
                <a:lnTo>
                  <a:pt x="1926359" y="434911"/>
                </a:lnTo>
                <a:lnTo>
                  <a:pt x="1937003" y="432815"/>
                </a:lnTo>
                <a:lnTo>
                  <a:pt x="2115311" y="360784"/>
                </a:lnTo>
                <a:close/>
              </a:path>
              <a:path w="2167254" h="434975">
                <a:moveTo>
                  <a:pt x="2167127" y="339851"/>
                </a:moveTo>
                <a:lnTo>
                  <a:pt x="1973579" y="185927"/>
                </a:lnTo>
                <a:lnTo>
                  <a:pt x="1962864" y="180427"/>
                </a:lnTo>
                <a:lnTo>
                  <a:pt x="1951862" y="179641"/>
                </a:lnTo>
                <a:lnTo>
                  <a:pt x="1941433" y="183141"/>
                </a:lnTo>
                <a:lnTo>
                  <a:pt x="1932431" y="190499"/>
                </a:lnTo>
                <a:lnTo>
                  <a:pt x="1927574" y="200548"/>
                </a:lnTo>
                <a:lnTo>
                  <a:pt x="1926716" y="211454"/>
                </a:lnTo>
                <a:lnTo>
                  <a:pt x="1929860" y="221789"/>
                </a:lnTo>
                <a:lnTo>
                  <a:pt x="1937003" y="230123"/>
                </a:lnTo>
                <a:lnTo>
                  <a:pt x="2010047" y="288129"/>
                </a:lnTo>
                <a:lnTo>
                  <a:pt x="2115311" y="303275"/>
                </a:lnTo>
                <a:lnTo>
                  <a:pt x="2115311" y="360784"/>
                </a:lnTo>
                <a:lnTo>
                  <a:pt x="2167127" y="339851"/>
                </a:lnTo>
                <a:close/>
              </a:path>
              <a:path w="2167254" h="434975">
                <a:moveTo>
                  <a:pt x="2100071" y="358786"/>
                </a:moveTo>
                <a:lnTo>
                  <a:pt x="2100071" y="304799"/>
                </a:lnTo>
                <a:lnTo>
                  <a:pt x="2092451" y="353567"/>
                </a:lnTo>
                <a:lnTo>
                  <a:pt x="2054354" y="323313"/>
                </a:lnTo>
                <a:lnTo>
                  <a:pt x="2001727" y="344625"/>
                </a:lnTo>
                <a:lnTo>
                  <a:pt x="2100071" y="358786"/>
                </a:lnTo>
                <a:close/>
              </a:path>
              <a:path w="2167254" h="434975">
                <a:moveTo>
                  <a:pt x="2115311" y="303275"/>
                </a:moveTo>
                <a:lnTo>
                  <a:pt x="2010047" y="288129"/>
                </a:lnTo>
                <a:lnTo>
                  <a:pt x="2054354" y="323313"/>
                </a:lnTo>
                <a:lnTo>
                  <a:pt x="2100071" y="304799"/>
                </a:lnTo>
                <a:lnTo>
                  <a:pt x="2100071" y="358786"/>
                </a:lnTo>
                <a:lnTo>
                  <a:pt x="2106167" y="359663"/>
                </a:lnTo>
                <a:lnTo>
                  <a:pt x="2115311" y="303275"/>
                </a:lnTo>
                <a:close/>
              </a:path>
              <a:path w="2167254" h="434975">
                <a:moveTo>
                  <a:pt x="2100071" y="304799"/>
                </a:moveTo>
                <a:lnTo>
                  <a:pt x="2054354" y="323313"/>
                </a:lnTo>
                <a:lnTo>
                  <a:pt x="2092451" y="353567"/>
                </a:lnTo>
                <a:lnTo>
                  <a:pt x="2100071" y="304799"/>
                </a:lnTo>
                <a:close/>
              </a:path>
            </a:pathLst>
          </a:custGeom>
          <a:solidFill>
            <a:srgbClr val="FF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924933" y="4059935"/>
            <a:ext cx="2604770" cy="841375"/>
          </a:xfrm>
          <a:custGeom>
            <a:avLst/>
            <a:gdLst/>
            <a:ahLst/>
            <a:cxnLst/>
            <a:rect l="l" t="t" r="r" b="b"/>
            <a:pathLst>
              <a:path w="2604770" h="841375">
                <a:moveTo>
                  <a:pt x="2604515" y="6096"/>
                </a:moveTo>
                <a:lnTo>
                  <a:pt x="2604515" y="0"/>
                </a:lnTo>
                <a:lnTo>
                  <a:pt x="0" y="0"/>
                </a:lnTo>
                <a:lnTo>
                  <a:pt x="18874" y="6096"/>
                </a:lnTo>
                <a:lnTo>
                  <a:pt x="2604515" y="6096"/>
                </a:lnTo>
                <a:close/>
              </a:path>
              <a:path w="2604770" h="841375">
                <a:moveTo>
                  <a:pt x="2598419" y="841248"/>
                </a:moveTo>
                <a:lnTo>
                  <a:pt x="2598419" y="839279"/>
                </a:lnTo>
                <a:lnTo>
                  <a:pt x="18874" y="6096"/>
                </a:lnTo>
                <a:lnTo>
                  <a:pt x="6095" y="6096"/>
                </a:lnTo>
                <a:lnTo>
                  <a:pt x="6095" y="841248"/>
                </a:lnTo>
                <a:lnTo>
                  <a:pt x="2598419" y="841248"/>
                </a:lnTo>
                <a:close/>
              </a:path>
              <a:path w="2604770" h="841375">
                <a:moveTo>
                  <a:pt x="2604515" y="841248"/>
                </a:moveTo>
                <a:lnTo>
                  <a:pt x="2604515" y="6096"/>
                </a:lnTo>
                <a:lnTo>
                  <a:pt x="2598419" y="6096"/>
                </a:lnTo>
                <a:lnTo>
                  <a:pt x="2598419" y="839279"/>
                </a:lnTo>
                <a:lnTo>
                  <a:pt x="2604515" y="8412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931029" y="4066032"/>
            <a:ext cx="2592323" cy="835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924933" y="4059935"/>
            <a:ext cx="2604770" cy="847725"/>
          </a:xfrm>
          <a:custGeom>
            <a:avLst/>
            <a:gdLst/>
            <a:ahLst/>
            <a:cxnLst/>
            <a:rect l="l" t="t" r="r" b="b"/>
            <a:pathLst>
              <a:path w="2604770" h="847725">
                <a:moveTo>
                  <a:pt x="2604515" y="847343"/>
                </a:moveTo>
                <a:lnTo>
                  <a:pt x="2604515" y="0"/>
                </a:lnTo>
                <a:lnTo>
                  <a:pt x="0" y="0"/>
                </a:lnTo>
                <a:lnTo>
                  <a:pt x="0" y="847343"/>
                </a:lnTo>
                <a:lnTo>
                  <a:pt x="6095" y="847343"/>
                </a:lnTo>
                <a:lnTo>
                  <a:pt x="6095" y="12191"/>
                </a:lnTo>
                <a:lnTo>
                  <a:pt x="12191" y="6095"/>
                </a:lnTo>
                <a:lnTo>
                  <a:pt x="12191" y="12191"/>
                </a:lnTo>
                <a:lnTo>
                  <a:pt x="2592323" y="12191"/>
                </a:lnTo>
                <a:lnTo>
                  <a:pt x="2592323" y="6095"/>
                </a:lnTo>
                <a:lnTo>
                  <a:pt x="2598419" y="12191"/>
                </a:lnTo>
                <a:lnTo>
                  <a:pt x="2598419" y="847343"/>
                </a:lnTo>
                <a:lnTo>
                  <a:pt x="2604515" y="847343"/>
                </a:lnTo>
                <a:close/>
              </a:path>
              <a:path w="2604770" h="847725">
                <a:moveTo>
                  <a:pt x="12191" y="12191"/>
                </a:moveTo>
                <a:lnTo>
                  <a:pt x="12191" y="6095"/>
                </a:lnTo>
                <a:lnTo>
                  <a:pt x="6095" y="12191"/>
                </a:lnTo>
                <a:lnTo>
                  <a:pt x="12191" y="12191"/>
                </a:lnTo>
                <a:close/>
              </a:path>
              <a:path w="2604770" h="847725">
                <a:moveTo>
                  <a:pt x="12191" y="835151"/>
                </a:moveTo>
                <a:lnTo>
                  <a:pt x="12191" y="12191"/>
                </a:lnTo>
                <a:lnTo>
                  <a:pt x="6095" y="12191"/>
                </a:lnTo>
                <a:lnTo>
                  <a:pt x="6095" y="835151"/>
                </a:lnTo>
                <a:lnTo>
                  <a:pt x="12191" y="835151"/>
                </a:lnTo>
                <a:close/>
              </a:path>
              <a:path w="2604770" h="847725">
                <a:moveTo>
                  <a:pt x="2598419" y="835151"/>
                </a:moveTo>
                <a:lnTo>
                  <a:pt x="6095" y="835151"/>
                </a:lnTo>
                <a:lnTo>
                  <a:pt x="12191" y="841247"/>
                </a:lnTo>
                <a:lnTo>
                  <a:pt x="12191" y="847343"/>
                </a:lnTo>
                <a:lnTo>
                  <a:pt x="2592323" y="847343"/>
                </a:lnTo>
                <a:lnTo>
                  <a:pt x="2592323" y="841247"/>
                </a:lnTo>
                <a:lnTo>
                  <a:pt x="2598419" y="835151"/>
                </a:lnTo>
                <a:close/>
              </a:path>
              <a:path w="2604770" h="847725">
                <a:moveTo>
                  <a:pt x="12191" y="847343"/>
                </a:moveTo>
                <a:lnTo>
                  <a:pt x="12191" y="841247"/>
                </a:lnTo>
                <a:lnTo>
                  <a:pt x="6095" y="835151"/>
                </a:lnTo>
                <a:lnTo>
                  <a:pt x="6095" y="847343"/>
                </a:lnTo>
                <a:lnTo>
                  <a:pt x="12191" y="847343"/>
                </a:lnTo>
                <a:close/>
              </a:path>
              <a:path w="2604770" h="847725">
                <a:moveTo>
                  <a:pt x="2598419" y="12191"/>
                </a:moveTo>
                <a:lnTo>
                  <a:pt x="2592323" y="6095"/>
                </a:lnTo>
                <a:lnTo>
                  <a:pt x="2592323" y="12191"/>
                </a:lnTo>
                <a:lnTo>
                  <a:pt x="2598419" y="12191"/>
                </a:lnTo>
                <a:close/>
              </a:path>
              <a:path w="2604770" h="847725">
                <a:moveTo>
                  <a:pt x="2598419" y="835151"/>
                </a:moveTo>
                <a:lnTo>
                  <a:pt x="2598419" y="12191"/>
                </a:lnTo>
                <a:lnTo>
                  <a:pt x="2592323" y="12191"/>
                </a:lnTo>
                <a:lnTo>
                  <a:pt x="2592323" y="835151"/>
                </a:lnTo>
                <a:lnTo>
                  <a:pt x="2598419" y="835151"/>
                </a:lnTo>
                <a:close/>
              </a:path>
              <a:path w="2604770" h="847725">
                <a:moveTo>
                  <a:pt x="2598419" y="847343"/>
                </a:moveTo>
                <a:lnTo>
                  <a:pt x="2598419" y="835151"/>
                </a:lnTo>
                <a:lnTo>
                  <a:pt x="2592323" y="841247"/>
                </a:lnTo>
                <a:lnTo>
                  <a:pt x="2592323" y="847343"/>
                </a:lnTo>
                <a:lnTo>
                  <a:pt x="2598419" y="8473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163699" y="4104130"/>
            <a:ext cx="2125345" cy="753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324485">
              <a:lnSpc>
                <a:spcPct val="100000"/>
              </a:lnSpc>
            </a:pPr>
            <a:r>
              <a:rPr dirty="0" sz="2400" spc="-15">
                <a:solidFill>
                  <a:srgbClr val="FFFF00"/>
                </a:solidFill>
                <a:latin typeface="Arial"/>
                <a:cs typeface="Arial"/>
              </a:rPr>
              <a:t>PUNTO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DI 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NC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2400" spc="-10">
                <a:solidFill>
                  <a:srgbClr val="FFFF00"/>
                </a:solidFill>
                <a:latin typeface="Arial"/>
                <a:cs typeface="Arial"/>
              </a:rPr>
              <a:t>R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A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GG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21913" y="4983479"/>
            <a:ext cx="1666239" cy="826135"/>
          </a:xfrm>
          <a:custGeom>
            <a:avLst/>
            <a:gdLst/>
            <a:ahLst/>
            <a:cxnLst/>
            <a:rect l="l" t="t" r="r" b="b"/>
            <a:pathLst>
              <a:path w="1666240" h="826135">
                <a:moveTo>
                  <a:pt x="192214" y="610933"/>
                </a:moveTo>
                <a:lnTo>
                  <a:pt x="188094" y="600956"/>
                </a:lnTo>
                <a:lnTo>
                  <a:pt x="179831" y="592835"/>
                </a:lnTo>
                <a:lnTo>
                  <a:pt x="169783" y="588240"/>
                </a:lnTo>
                <a:lnTo>
                  <a:pt x="158876" y="588073"/>
                </a:lnTo>
                <a:lnTo>
                  <a:pt x="148542" y="592193"/>
                </a:lnTo>
                <a:lnTo>
                  <a:pt x="140207" y="600455"/>
                </a:lnTo>
                <a:lnTo>
                  <a:pt x="0" y="803147"/>
                </a:lnTo>
                <a:lnTo>
                  <a:pt x="39623" y="806816"/>
                </a:lnTo>
                <a:lnTo>
                  <a:pt x="39623" y="754379"/>
                </a:lnTo>
                <a:lnTo>
                  <a:pt x="133813" y="710018"/>
                </a:lnTo>
                <a:lnTo>
                  <a:pt x="187451" y="632459"/>
                </a:lnTo>
                <a:lnTo>
                  <a:pt x="192047" y="621768"/>
                </a:lnTo>
                <a:lnTo>
                  <a:pt x="192214" y="610933"/>
                </a:lnTo>
                <a:close/>
              </a:path>
              <a:path w="1666240" h="826135">
                <a:moveTo>
                  <a:pt x="133813" y="710018"/>
                </a:moveTo>
                <a:lnTo>
                  <a:pt x="39623" y="754379"/>
                </a:lnTo>
                <a:lnTo>
                  <a:pt x="53339" y="783526"/>
                </a:lnTo>
                <a:lnTo>
                  <a:pt x="53339" y="751331"/>
                </a:lnTo>
                <a:lnTo>
                  <a:pt x="102372" y="755480"/>
                </a:lnTo>
                <a:lnTo>
                  <a:pt x="133813" y="710018"/>
                </a:lnTo>
                <a:close/>
              </a:path>
              <a:path w="1666240" h="826135">
                <a:moveTo>
                  <a:pt x="277367" y="800099"/>
                </a:moveTo>
                <a:lnTo>
                  <a:pt x="251459" y="768095"/>
                </a:lnTo>
                <a:lnTo>
                  <a:pt x="161131" y="760452"/>
                </a:lnTo>
                <a:lnTo>
                  <a:pt x="64007" y="806195"/>
                </a:lnTo>
                <a:lnTo>
                  <a:pt x="39623" y="754379"/>
                </a:lnTo>
                <a:lnTo>
                  <a:pt x="39623" y="806816"/>
                </a:lnTo>
                <a:lnTo>
                  <a:pt x="246887" y="826007"/>
                </a:lnTo>
                <a:lnTo>
                  <a:pt x="257865" y="824745"/>
                </a:lnTo>
                <a:lnTo>
                  <a:pt x="267271" y="819340"/>
                </a:lnTo>
                <a:lnTo>
                  <a:pt x="274105" y="810791"/>
                </a:lnTo>
                <a:lnTo>
                  <a:pt x="277367" y="800099"/>
                </a:lnTo>
                <a:close/>
              </a:path>
              <a:path w="1666240" h="826135">
                <a:moveTo>
                  <a:pt x="102372" y="755480"/>
                </a:moveTo>
                <a:lnTo>
                  <a:pt x="53339" y="751331"/>
                </a:lnTo>
                <a:lnTo>
                  <a:pt x="74675" y="795527"/>
                </a:lnTo>
                <a:lnTo>
                  <a:pt x="102372" y="755480"/>
                </a:lnTo>
                <a:close/>
              </a:path>
              <a:path w="1666240" h="826135">
                <a:moveTo>
                  <a:pt x="161131" y="760452"/>
                </a:moveTo>
                <a:lnTo>
                  <a:pt x="102372" y="755480"/>
                </a:lnTo>
                <a:lnTo>
                  <a:pt x="74675" y="795527"/>
                </a:lnTo>
                <a:lnTo>
                  <a:pt x="53339" y="751331"/>
                </a:lnTo>
                <a:lnTo>
                  <a:pt x="53339" y="783526"/>
                </a:lnTo>
                <a:lnTo>
                  <a:pt x="64007" y="806195"/>
                </a:lnTo>
                <a:lnTo>
                  <a:pt x="161131" y="760452"/>
                </a:lnTo>
                <a:close/>
              </a:path>
              <a:path w="1666240" h="826135">
                <a:moveTo>
                  <a:pt x="1665731" y="51815"/>
                </a:moveTo>
                <a:lnTo>
                  <a:pt x="1641347" y="0"/>
                </a:lnTo>
                <a:lnTo>
                  <a:pt x="133813" y="710018"/>
                </a:lnTo>
                <a:lnTo>
                  <a:pt x="102372" y="755480"/>
                </a:lnTo>
                <a:lnTo>
                  <a:pt x="161131" y="760452"/>
                </a:lnTo>
                <a:lnTo>
                  <a:pt x="1665731" y="51815"/>
                </a:lnTo>
                <a:close/>
              </a:path>
            </a:pathLst>
          </a:custGeom>
          <a:solidFill>
            <a:srgbClr val="0032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2279650">
              <a:lnSpc>
                <a:spcPts val="5255"/>
              </a:lnSpc>
            </a:pPr>
            <a:r>
              <a:rPr dirty="0" spc="-5">
                <a:latin typeface="Tahoma"/>
                <a:cs typeface="Tahoma"/>
              </a:rPr>
              <a:t>ANCORAGGI</a:t>
            </a:r>
          </a:p>
        </p:txBody>
      </p:sp>
      <p:sp>
        <p:nvSpPr>
          <p:cNvPr id="18" name="object 18"/>
          <p:cNvSpPr/>
          <p:nvPr/>
        </p:nvSpPr>
        <p:spPr>
          <a:xfrm>
            <a:off x="1001149" y="2478023"/>
            <a:ext cx="1255775" cy="26837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401048" y="2236215"/>
            <a:ext cx="2204720" cy="2460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4455">
              <a:lnSpc>
                <a:spcPct val="100000"/>
              </a:lnSpc>
            </a:pPr>
            <a:r>
              <a:rPr dirty="0" sz="3200" spc="-5" b="1">
                <a:solidFill>
                  <a:srgbClr val="00FFCC"/>
                </a:solidFill>
                <a:latin typeface="Tahoma"/>
                <a:cs typeface="Tahoma"/>
              </a:rPr>
              <a:t>STATICI</a:t>
            </a:r>
            <a:endParaRPr sz="3200">
              <a:latin typeface="Tahoma"/>
              <a:cs typeface="Tahoma"/>
            </a:endParaRPr>
          </a:p>
          <a:p>
            <a:pPr marL="155575" marR="5080" indent="-143510">
              <a:lnSpc>
                <a:spcPts val="7940"/>
              </a:lnSpc>
              <a:spcBef>
                <a:spcPts val="720"/>
              </a:spcBef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AD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PUNTO  </a:t>
            </a:r>
            <a:r>
              <a:rPr dirty="0" sz="2400" b="1">
                <a:solidFill>
                  <a:srgbClr val="65FF32"/>
                </a:solidFill>
                <a:latin typeface="Tahoma"/>
                <a:cs typeface="Tahoma"/>
              </a:rPr>
              <a:t>A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PIU’</a:t>
            </a:r>
            <a:r>
              <a:rPr dirty="0" sz="2400" spc="-11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PUNTI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15050" y="2267711"/>
            <a:ext cx="1203959" cy="39349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305">
              <a:lnSpc>
                <a:spcPct val="100000"/>
              </a:lnSpc>
            </a:pPr>
            <a:r>
              <a:rPr dirty="0" spc="-5"/>
              <a:t>DINAMICI</a:t>
            </a:r>
          </a:p>
          <a:p>
            <a:pPr marL="12700" marR="5080" indent="86360">
              <a:lnSpc>
                <a:spcPct val="275800"/>
              </a:lnSpc>
              <a:spcBef>
                <a:spcPts val="165"/>
              </a:spcBef>
            </a:pPr>
            <a:r>
              <a:rPr dirty="0" sz="2400">
                <a:solidFill>
                  <a:srgbClr val="FFFF00"/>
                </a:solidFill>
              </a:rPr>
              <a:t>A </a:t>
            </a:r>
            <a:r>
              <a:rPr dirty="0" sz="2400" spc="-5">
                <a:solidFill>
                  <a:srgbClr val="FFFF00"/>
                </a:solidFill>
              </a:rPr>
              <a:t>DUE </a:t>
            </a:r>
            <a:r>
              <a:rPr dirty="0" sz="2400" spc="-5">
                <a:solidFill>
                  <a:srgbClr val="FFFF00"/>
                </a:solidFill>
              </a:rPr>
              <a:t>PUNTI  </a:t>
            </a:r>
            <a:r>
              <a:rPr dirty="0" sz="2400">
                <a:solidFill>
                  <a:srgbClr val="65FF32"/>
                </a:solidFill>
              </a:rPr>
              <a:t>A </a:t>
            </a:r>
            <a:r>
              <a:rPr dirty="0" sz="2400" spc="-5">
                <a:solidFill>
                  <a:srgbClr val="65FF32"/>
                </a:solidFill>
              </a:rPr>
              <a:t>PIU’</a:t>
            </a:r>
            <a:r>
              <a:rPr dirty="0" sz="2400" spc="-110">
                <a:solidFill>
                  <a:srgbClr val="65FF32"/>
                </a:solidFill>
              </a:rPr>
              <a:t> </a:t>
            </a:r>
            <a:r>
              <a:rPr dirty="0" sz="2400" spc="-5">
                <a:solidFill>
                  <a:srgbClr val="65FF32"/>
                </a:solidFill>
              </a:rPr>
              <a:t>PUNTI</a:t>
            </a:r>
            <a:endParaRPr sz="2400"/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imes New Roman"/>
              <a:cs typeface="Times New Roman"/>
            </a:endParaRPr>
          </a:p>
          <a:p>
            <a:pPr marL="661670" marR="5080" indent="-649605">
              <a:lnSpc>
                <a:spcPct val="100000"/>
              </a:lnSpc>
            </a:pPr>
            <a:r>
              <a:rPr dirty="0" sz="2400" spc="-5">
                <a:solidFill>
                  <a:srgbClr val="FF32CC"/>
                </a:solidFill>
              </a:rPr>
              <a:t>DOPPIO </a:t>
            </a:r>
            <a:r>
              <a:rPr dirty="0" sz="2400">
                <a:solidFill>
                  <a:srgbClr val="FF32CC"/>
                </a:solidFill>
              </a:rPr>
              <a:t>A</a:t>
            </a:r>
            <a:r>
              <a:rPr dirty="0" sz="2400" spc="-90">
                <a:solidFill>
                  <a:srgbClr val="FF32CC"/>
                </a:solidFill>
              </a:rPr>
              <a:t> </a:t>
            </a:r>
            <a:r>
              <a:rPr dirty="0" sz="2400" spc="-5">
                <a:solidFill>
                  <a:srgbClr val="FF32CC"/>
                </a:solidFill>
              </a:rPr>
              <a:t>PIU’  </a:t>
            </a:r>
            <a:r>
              <a:rPr dirty="0" sz="2400" spc="-5">
                <a:solidFill>
                  <a:srgbClr val="FF32CC"/>
                </a:solidFill>
              </a:rPr>
              <a:t>PUNTI</a:t>
            </a:r>
            <a:endParaRPr sz="2400"/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142</a:t>
            </a:fld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82275" y="2049779"/>
            <a:ext cx="2971800" cy="457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79042" y="2049779"/>
            <a:ext cx="2895600" cy="457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931030" y="2049779"/>
            <a:ext cx="2895600" cy="4572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687484" y="481705"/>
            <a:ext cx="5421630" cy="11487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6970" marR="5080" indent="-1144905">
              <a:lnSpc>
                <a:spcPct val="104700"/>
              </a:lnSpc>
            </a:pP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ANCORAGGIO</a:t>
            </a:r>
            <a:r>
              <a:rPr dirty="0" sz="3600" spc="-5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STATICO  </a:t>
            </a: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AD </a:t>
            </a: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UN</a:t>
            </a:r>
            <a:r>
              <a:rPr dirty="0" sz="3600" spc="-9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PUNTO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25374" y="2025395"/>
            <a:ext cx="4495800" cy="51815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760635" y="699637"/>
            <a:ext cx="5421630" cy="11487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91895" marR="5080" indent="-1179830">
              <a:lnSpc>
                <a:spcPct val="104700"/>
              </a:lnSpc>
            </a:pP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ANCORAGGIO</a:t>
            </a:r>
            <a:r>
              <a:rPr dirty="0" sz="3600" spc="-5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FF0000"/>
                </a:solidFill>
                <a:latin typeface="Tahoma"/>
                <a:cs typeface="Tahoma"/>
              </a:rPr>
              <a:t>STATICO  </a:t>
            </a: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A </a:t>
            </a: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DUE</a:t>
            </a:r>
            <a:r>
              <a:rPr dirty="0" sz="3600" spc="-11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>
                <a:solidFill>
                  <a:srgbClr val="FF0000"/>
                </a:solidFill>
                <a:latin typeface="Tahoma"/>
                <a:cs typeface="Tahoma"/>
              </a:rPr>
              <a:t>PUNTI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954412" y="657351"/>
            <a:ext cx="4769485" cy="8058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28700" marR="5080" indent="-1016635">
              <a:lnSpc>
                <a:spcPts val="3070"/>
              </a:lnSpc>
            </a:pPr>
            <a:r>
              <a:rPr dirty="0" sz="3200">
                <a:solidFill>
                  <a:srgbClr val="FF0000"/>
                </a:solidFill>
              </a:rPr>
              <a:t>ANCORAGGIO</a:t>
            </a:r>
            <a:r>
              <a:rPr dirty="0" sz="3200" spc="-85">
                <a:solidFill>
                  <a:srgbClr val="FF0000"/>
                </a:solidFill>
              </a:rPr>
              <a:t> </a:t>
            </a:r>
            <a:r>
              <a:rPr dirty="0" sz="3200" spc="-5">
                <a:solidFill>
                  <a:srgbClr val="FF0000"/>
                </a:solidFill>
              </a:rPr>
              <a:t>STATICO  </a:t>
            </a:r>
            <a:r>
              <a:rPr dirty="0" sz="3200">
                <a:solidFill>
                  <a:srgbClr val="FF0000"/>
                </a:solidFill>
              </a:rPr>
              <a:t>AD UN</a:t>
            </a:r>
            <a:r>
              <a:rPr dirty="0" sz="3200" spc="-105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PUNTO</a:t>
            </a:r>
            <a:endParaRPr sz="3200"/>
          </a:p>
        </p:txBody>
      </p:sp>
      <p:sp>
        <p:nvSpPr>
          <p:cNvPr id="18" name="object 18"/>
          <p:cNvSpPr/>
          <p:nvPr/>
        </p:nvSpPr>
        <p:spPr>
          <a:xfrm>
            <a:off x="1674754" y="1763267"/>
            <a:ext cx="7057643" cy="5295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960508" y="649731"/>
            <a:ext cx="4769485" cy="99821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27430" marR="5080" indent="-1015365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</a:rPr>
              <a:t>ANCORAGGIO</a:t>
            </a:r>
            <a:r>
              <a:rPr dirty="0" sz="3200" spc="-85">
                <a:solidFill>
                  <a:srgbClr val="FF0000"/>
                </a:solidFill>
              </a:rPr>
              <a:t> </a:t>
            </a:r>
            <a:r>
              <a:rPr dirty="0" sz="3200" spc="-5">
                <a:solidFill>
                  <a:srgbClr val="FF0000"/>
                </a:solidFill>
              </a:rPr>
              <a:t>STATICO  </a:t>
            </a:r>
            <a:r>
              <a:rPr dirty="0" sz="3200">
                <a:solidFill>
                  <a:srgbClr val="FF0000"/>
                </a:solidFill>
              </a:rPr>
              <a:t>AD UN</a:t>
            </a:r>
            <a:r>
              <a:rPr dirty="0" sz="3200" spc="-105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PUNTO</a:t>
            </a:r>
            <a:endParaRPr sz="3200"/>
          </a:p>
        </p:txBody>
      </p:sp>
      <p:sp>
        <p:nvSpPr>
          <p:cNvPr id="18" name="object 18"/>
          <p:cNvSpPr/>
          <p:nvPr/>
        </p:nvSpPr>
        <p:spPr>
          <a:xfrm>
            <a:off x="2177674" y="1978152"/>
            <a:ext cx="6480047" cy="48615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4465">
              <a:lnSpc>
                <a:spcPct val="100000"/>
              </a:lnSpc>
            </a:pPr>
            <a:r>
              <a:rPr dirty="0" spc="-5"/>
              <a:t>ANCORAGGIO</a:t>
            </a:r>
            <a:r>
              <a:rPr dirty="0" spc="-55"/>
              <a:t> </a:t>
            </a:r>
            <a:r>
              <a:rPr dirty="0"/>
              <a:t>DINAMICO</a:t>
            </a:r>
          </a:p>
        </p:txBody>
      </p:sp>
      <p:sp>
        <p:nvSpPr>
          <p:cNvPr id="18" name="object 18"/>
          <p:cNvSpPr/>
          <p:nvPr/>
        </p:nvSpPr>
        <p:spPr>
          <a:xfrm>
            <a:off x="5131186" y="1691639"/>
            <a:ext cx="3776471" cy="50398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04272" y="3390898"/>
            <a:ext cx="3716020" cy="1101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ridurre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l’escursione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caso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cedimento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del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punto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24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attacco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53903" y="2025395"/>
            <a:ext cx="5257800" cy="51815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426586" y="3777996"/>
            <a:ext cx="3352800" cy="304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5579" rIns="0" bIns="0" rtlCol="0" vert="horz">
            <a:spAutoFit/>
          </a:bodyPr>
          <a:lstStyle/>
          <a:p>
            <a:pPr marL="1318260">
              <a:lnSpc>
                <a:spcPct val="100000"/>
              </a:lnSpc>
            </a:pPr>
            <a:r>
              <a:rPr dirty="0" sz="3200">
                <a:solidFill>
                  <a:srgbClr val="FF0000"/>
                </a:solidFill>
                <a:latin typeface="Tahoma"/>
                <a:cs typeface="Tahoma"/>
              </a:rPr>
              <a:t>ANCORAGGIO</a:t>
            </a:r>
            <a:r>
              <a:rPr dirty="0" sz="3200" spc="-9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0000"/>
                </a:solidFill>
                <a:latin typeface="Tahoma"/>
                <a:cs typeface="Tahoma"/>
              </a:rPr>
              <a:t>DINAMICO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  <p:sp>
        <p:nvSpPr>
          <p:cNvPr id="20" name="object 20"/>
          <p:cNvSpPr txBox="1"/>
          <p:nvPr/>
        </p:nvSpPr>
        <p:spPr>
          <a:xfrm>
            <a:off x="7009596" y="2093467"/>
            <a:ext cx="1227455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65455" algn="l"/>
              </a:tabLst>
            </a:pP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A</a:t>
            </a:r>
            <a:r>
              <a:rPr dirty="0" sz="2800" spc="-5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2800" spc="-15" b="1">
                <a:solidFill>
                  <a:srgbClr val="00FF00"/>
                </a:solidFill>
                <a:latin typeface="Tahoma"/>
                <a:cs typeface="Tahoma"/>
              </a:rPr>
              <a:t>D</a:t>
            </a: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U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22598" y="2093467"/>
            <a:ext cx="1184910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 b="1">
                <a:solidFill>
                  <a:srgbClr val="00FF00"/>
                </a:solidFill>
                <a:latin typeface="Tahoma"/>
                <a:cs typeface="Tahoma"/>
              </a:rPr>
              <a:t>PU</a:t>
            </a:r>
            <a:r>
              <a:rPr dirty="0" sz="2800" b="1">
                <a:solidFill>
                  <a:srgbClr val="00FF00"/>
                </a:solidFill>
                <a:latin typeface="Tahoma"/>
                <a:cs typeface="Tahoma"/>
              </a:rPr>
              <a:t>N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TI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70311" y="1330452"/>
            <a:ext cx="5256276" cy="58765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859402" y="3201924"/>
            <a:ext cx="3058667" cy="35478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753272" y="580643"/>
            <a:ext cx="589915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315"/>
              </a:lnSpc>
            </a:pPr>
            <a:r>
              <a:rPr dirty="0" sz="3600" spc="-5" b="1">
                <a:solidFill>
                  <a:srgbClr val="FF0000"/>
                </a:solidFill>
                <a:latin typeface="Tahoma"/>
                <a:cs typeface="Tahoma"/>
              </a:rPr>
              <a:t>ANCORAGGIO</a:t>
            </a:r>
            <a:r>
              <a:rPr dirty="0" sz="36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600" spc="-5" b="1">
                <a:solidFill>
                  <a:srgbClr val="FF0000"/>
                </a:solidFill>
                <a:latin typeface="Tahoma"/>
                <a:cs typeface="Tahoma"/>
              </a:rPr>
              <a:t>DINAMICO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  <p:sp>
        <p:nvSpPr>
          <p:cNvPr id="20" name="object 20"/>
          <p:cNvSpPr txBox="1"/>
          <p:nvPr/>
        </p:nvSpPr>
        <p:spPr>
          <a:xfrm>
            <a:off x="7114753" y="2381503"/>
            <a:ext cx="2402840" cy="4292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A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PIU’</a:t>
            </a:r>
            <a:r>
              <a:rPr dirty="0" sz="2800" spc="-85" b="1">
                <a:solidFill>
                  <a:srgbClr val="00FF00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00FF00"/>
                </a:solidFill>
                <a:latin typeface="Tahoma"/>
                <a:cs typeface="Tahoma"/>
              </a:rPr>
              <a:t>PUNTI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01602" y="1763267"/>
            <a:ext cx="6986016" cy="52273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815550" y="606043"/>
            <a:ext cx="4632325" cy="8197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4640" marR="5080" indent="-282575">
              <a:lnSpc>
                <a:spcPts val="3260"/>
              </a:lnSpc>
              <a:tabLst>
                <a:tab pos="1958339" algn="l"/>
              </a:tabLst>
            </a:pP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ANCORAGGIO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DINAMINO  </a:t>
            </a:r>
            <a:r>
              <a:rPr dirty="0" sz="2800" spc="-10">
                <a:solidFill>
                  <a:srgbClr val="FF0000"/>
                </a:solidFill>
                <a:latin typeface="Tahoma"/>
                <a:cs typeface="Tahoma"/>
              </a:rPr>
              <a:t>DOPPIO</a:t>
            </a:r>
            <a:r>
              <a:rPr dirty="0" sz="2800" spc="-1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A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PIU’</a:t>
            </a:r>
            <a:r>
              <a:rPr dirty="0" sz="2800" spc="-8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ahoma"/>
                <a:cs typeface="Tahoma"/>
              </a:rPr>
              <a:t>PUNTI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746382" y="1583436"/>
            <a:ext cx="7200900" cy="54041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824872" y="620775"/>
            <a:ext cx="5040630" cy="8058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0520" marR="5080" indent="-338455">
              <a:lnSpc>
                <a:spcPts val="3070"/>
              </a:lnSpc>
              <a:tabLst>
                <a:tab pos="2156460" algn="l"/>
              </a:tabLst>
            </a:pPr>
            <a:r>
              <a:rPr dirty="0" sz="3200">
                <a:solidFill>
                  <a:srgbClr val="FF0000"/>
                </a:solidFill>
              </a:rPr>
              <a:t>ANCORAGGIO</a:t>
            </a:r>
            <a:r>
              <a:rPr dirty="0" sz="3200" spc="-114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DINAMINO  DOPPIO	A </a:t>
            </a:r>
            <a:r>
              <a:rPr dirty="0" sz="3200" spc="-5">
                <a:solidFill>
                  <a:srgbClr val="FF0000"/>
                </a:solidFill>
              </a:rPr>
              <a:t>PIU’</a:t>
            </a:r>
            <a:r>
              <a:rPr dirty="0" sz="3200" spc="-85">
                <a:solidFill>
                  <a:srgbClr val="FF0000"/>
                </a:solidFill>
              </a:rPr>
              <a:t> </a:t>
            </a:r>
            <a:r>
              <a:rPr dirty="0" sz="3200">
                <a:solidFill>
                  <a:srgbClr val="FF0000"/>
                </a:solidFill>
              </a:rPr>
              <a:t>PUNTI</a:t>
            </a:r>
            <a:endParaRPr sz="32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044330" y="423163"/>
            <a:ext cx="6602730" cy="12172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13384" marR="5080" indent="-401320">
              <a:lnSpc>
                <a:spcPct val="100000"/>
              </a:lnSpc>
              <a:tabLst>
                <a:tab pos="2788285" algn="l"/>
              </a:tabLst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ANCORAGGIO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DINAMINO 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DOPPIO</a:t>
            </a:r>
            <a:r>
              <a:rPr dirty="0" sz="4000" spc="-1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PIU’</a:t>
            </a:r>
            <a:r>
              <a:rPr dirty="0" sz="4000" spc="-6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PUNTI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69825" y="1778508"/>
            <a:ext cx="6772656" cy="5079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150</a:t>
            </a:fld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601602" y="4075176"/>
            <a:ext cx="7703820" cy="293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15240">
              <a:lnSpc>
                <a:spcPct val="100000"/>
              </a:lnSpc>
              <a:spcBef>
                <a:spcPts val="925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223" rIns="0" bIns="0" rtlCol="0" vert="horz">
            <a:spAutoFit/>
          </a:bodyPr>
          <a:lstStyle/>
          <a:p>
            <a:pPr marL="848994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</a:rPr>
              <a:t>DINAMICO</a:t>
            </a:r>
            <a:r>
              <a:rPr dirty="0" sz="4000" spc="-25">
                <a:solidFill>
                  <a:srgbClr val="FF0000"/>
                </a:solidFill>
              </a:rPr>
              <a:t> </a:t>
            </a:r>
            <a:r>
              <a:rPr dirty="0" sz="4000" spc="-10">
                <a:solidFill>
                  <a:srgbClr val="FF0000"/>
                </a:solidFill>
              </a:rPr>
              <a:t>STATICIZZATO</a:t>
            </a:r>
            <a:endParaRPr sz="4000"/>
          </a:p>
        </p:txBody>
      </p:sp>
      <p:sp>
        <p:nvSpPr>
          <p:cNvPr id="19" name="object 19"/>
          <p:cNvSpPr/>
          <p:nvPr/>
        </p:nvSpPr>
        <p:spPr>
          <a:xfrm>
            <a:off x="1601602" y="1185671"/>
            <a:ext cx="7703819" cy="57790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269865" y="6843364"/>
            <a:ext cx="110489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74754" y="1546860"/>
            <a:ext cx="7345680" cy="55077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104272" y="433831"/>
            <a:ext cx="7450455" cy="9321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6800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</a:rPr>
              <a:t>DINAMICO</a:t>
            </a:r>
            <a:r>
              <a:rPr dirty="0" sz="4000" spc="-25">
                <a:solidFill>
                  <a:srgbClr val="FF0000"/>
                </a:solidFill>
              </a:rPr>
              <a:t> </a:t>
            </a:r>
            <a:r>
              <a:rPr dirty="0" sz="4000" spc="-10">
                <a:solidFill>
                  <a:srgbClr val="FF0000"/>
                </a:solidFill>
              </a:rPr>
              <a:t>STATICIZZATO</a:t>
            </a:r>
            <a:endParaRPr sz="4000"/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punto/i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1800" spc="-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comune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161</a:t>
            </a:fld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7799" rIns="0" bIns="0" rtlCol="0" vert="horz">
            <a:spAutoFit/>
          </a:bodyPr>
          <a:lstStyle/>
          <a:p>
            <a:pPr marL="848994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</a:rPr>
              <a:t>DINAMICO</a:t>
            </a:r>
            <a:r>
              <a:rPr dirty="0" sz="4000" spc="-25">
                <a:solidFill>
                  <a:srgbClr val="FF0000"/>
                </a:solidFill>
              </a:rPr>
              <a:t> </a:t>
            </a:r>
            <a:r>
              <a:rPr dirty="0" sz="4000" spc="-10">
                <a:solidFill>
                  <a:srgbClr val="FF0000"/>
                </a:solidFill>
              </a:rPr>
              <a:t>STATICIZZATO</a:t>
            </a:r>
            <a:endParaRPr sz="4000"/>
          </a:p>
        </p:txBody>
      </p:sp>
      <p:sp>
        <p:nvSpPr>
          <p:cNvPr id="18" name="object 18"/>
          <p:cNvSpPr/>
          <p:nvPr/>
        </p:nvSpPr>
        <p:spPr>
          <a:xfrm>
            <a:off x="1891162" y="1708404"/>
            <a:ext cx="7127747" cy="53461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04272" y="1301495"/>
            <a:ext cx="2630170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punto/i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comune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161</a:t>
            </a:fld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746382" y="1616964"/>
            <a:ext cx="7165847" cy="53751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032644" y="522223"/>
            <a:ext cx="7522209" cy="9880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8555">
              <a:lnSpc>
                <a:spcPct val="100000"/>
              </a:lnSpc>
            </a:pPr>
            <a:r>
              <a:rPr dirty="0" sz="4000" spc="-10">
                <a:solidFill>
                  <a:srgbClr val="FF0000"/>
                </a:solidFill>
              </a:rPr>
              <a:t>DINAMICO</a:t>
            </a:r>
            <a:r>
              <a:rPr dirty="0" sz="4000" spc="-25">
                <a:solidFill>
                  <a:srgbClr val="FF0000"/>
                </a:solidFill>
              </a:rPr>
              <a:t> </a:t>
            </a:r>
            <a:r>
              <a:rPr dirty="0" sz="4000" spc="-10">
                <a:solidFill>
                  <a:srgbClr val="FF0000"/>
                </a:solidFill>
              </a:rPr>
              <a:t>STATICIZZATO</a:t>
            </a:r>
            <a:endParaRPr sz="4000"/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punto/i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1800" spc="-7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>
                <a:solidFill>
                  <a:srgbClr val="FFFF00"/>
                </a:solidFill>
                <a:latin typeface="Tahoma"/>
                <a:cs typeface="Tahoma"/>
              </a:rPr>
              <a:t>comune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161</a:t>
            </a:fld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74073" y="5492496"/>
            <a:ext cx="9144000" cy="1714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42925">
              <a:lnSpc>
                <a:spcPct val="100000"/>
              </a:lnSpc>
              <a:spcBef>
                <a:spcPts val="805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164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57816" y="756919"/>
            <a:ext cx="6189345" cy="442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395220" algn="l"/>
                <a:tab pos="3349625" algn="l"/>
                <a:tab pos="4432935" algn="l"/>
                <a:tab pos="4718050" algn="l"/>
                <a:tab pos="6046470" algn="l"/>
              </a:tabLst>
            </a:pP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Dis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ribu</a:t>
            </a:r>
            <a:r>
              <a:rPr dirty="0" sz="2800">
                <a:solidFill>
                  <a:srgbClr val="FF0000"/>
                </a:solidFill>
                <a:latin typeface="Comic Sans MS"/>
                <a:cs typeface="Comic Sans MS"/>
              </a:rPr>
              <a:t>z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dirty="0" sz="280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n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d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lle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15">
                <a:solidFill>
                  <a:srgbClr val="FF0000"/>
                </a:solidFill>
                <a:latin typeface="Comic Sans MS"/>
                <a:cs typeface="Comic Sans MS"/>
              </a:rPr>
              <a:t>f</a:t>
            </a:r>
            <a:r>
              <a:rPr dirty="0" sz="280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rz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(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1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°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as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)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02869" y="1415796"/>
            <a:ext cx="5867400" cy="5486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165</a:t>
            </a:fld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34016" y="909319"/>
            <a:ext cx="6188710" cy="442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395220" algn="l"/>
                <a:tab pos="3349625" algn="l"/>
                <a:tab pos="4432935" algn="l"/>
                <a:tab pos="4933950" algn="l"/>
                <a:tab pos="6045835" algn="l"/>
              </a:tabLst>
            </a:pP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Dis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ribu</a:t>
            </a:r>
            <a:r>
              <a:rPr dirty="0" sz="2800">
                <a:solidFill>
                  <a:srgbClr val="FF0000"/>
                </a:solidFill>
                <a:latin typeface="Comic Sans MS"/>
                <a:cs typeface="Comic Sans MS"/>
              </a:rPr>
              <a:t>z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dirty="0" sz="280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n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d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lle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15">
                <a:solidFill>
                  <a:srgbClr val="FF0000"/>
                </a:solidFill>
                <a:latin typeface="Comic Sans MS"/>
                <a:cs typeface="Comic Sans MS"/>
              </a:rPr>
              <a:t>f</a:t>
            </a:r>
            <a:r>
              <a:rPr dirty="0" sz="2800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rz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(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2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°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as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)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88469" y="1796796"/>
            <a:ext cx="7467600" cy="50718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165</a:t>
            </a:fld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329572" y="636523"/>
            <a:ext cx="4289425" cy="442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395220" algn="l"/>
                <a:tab pos="3349625" algn="l"/>
              </a:tabLst>
            </a:pPr>
            <a:r>
              <a:rPr dirty="0" sz="2800" spc="-10" b="1">
                <a:solidFill>
                  <a:srgbClr val="FF0000"/>
                </a:solidFill>
                <a:latin typeface="Comic Sans MS"/>
                <a:cs typeface="Comic Sans MS"/>
              </a:rPr>
              <a:t>Dis</a:t>
            </a:r>
            <a:r>
              <a:rPr dirty="0" sz="2800" spc="-5" b="1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dirty="0" sz="2800" spc="-10" b="1">
                <a:solidFill>
                  <a:srgbClr val="FF0000"/>
                </a:solidFill>
                <a:latin typeface="Comic Sans MS"/>
                <a:cs typeface="Comic Sans MS"/>
              </a:rPr>
              <a:t>ribu</a:t>
            </a:r>
            <a:r>
              <a:rPr dirty="0" sz="2800" b="1">
                <a:solidFill>
                  <a:srgbClr val="FF0000"/>
                </a:solidFill>
                <a:latin typeface="Comic Sans MS"/>
                <a:cs typeface="Comic Sans MS"/>
              </a:rPr>
              <a:t>z</a:t>
            </a:r>
            <a:r>
              <a:rPr dirty="0" sz="2800" spc="-10" b="1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dirty="0" sz="2800" b="1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spc="-10" b="1">
                <a:solidFill>
                  <a:srgbClr val="FF0000"/>
                </a:solidFill>
                <a:latin typeface="Comic Sans MS"/>
                <a:cs typeface="Comic Sans MS"/>
              </a:rPr>
              <a:t>n</a:t>
            </a:r>
            <a:r>
              <a:rPr dirty="0" sz="2800" spc="-5" b="1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 b="1">
                <a:solidFill>
                  <a:srgbClr val="FF0000"/>
                </a:solidFill>
                <a:latin typeface="Comic Sans MS"/>
                <a:cs typeface="Comic Sans MS"/>
              </a:rPr>
              <a:t>d</a:t>
            </a:r>
            <a:r>
              <a:rPr dirty="0" sz="2800" spc="-10" b="1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dirty="0" sz="2800" spc="-5" b="1">
                <a:solidFill>
                  <a:srgbClr val="FF0000"/>
                </a:solidFill>
                <a:latin typeface="Comic Sans MS"/>
                <a:cs typeface="Comic Sans MS"/>
              </a:rPr>
              <a:t>lle</a:t>
            </a:r>
            <a:r>
              <a:rPr dirty="0" sz="28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15" b="1">
                <a:solidFill>
                  <a:srgbClr val="FF0000"/>
                </a:solidFill>
                <a:latin typeface="Comic Sans MS"/>
                <a:cs typeface="Comic Sans MS"/>
              </a:rPr>
              <a:t>f</a:t>
            </a:r>
            <a:r>
              <a:rPr dirty="0" sz="2800" b="1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spc="-10" b="1">
                <a:solidFill>
                  <a:srgbClr val="FF0000"/>
                </a:solidFill>
                <a:latin typeface="Comic Sans MS"/>
                <a:cs typeface="Comic Sans MS"/>
              </a:rPr>
              <a:t>rz</a:t>
            </a:r>
            <a:r>
              <a:rPr dirty="0" sz="2800" spc="-5" b="1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904139" y="636523"/>
            <a:ext cx="1614805" cy="442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471930" algn="l"/>
              </a:tabLst>
            </a:pP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(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3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°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r>
              <a:rPr dirty="0" sz="2800" spc="-10">
                <a:solidFill>
                  <a:srgbClr val="FF0000"/>
                </a:solidFill>
                <a:latin typeface="Comic Sans MS"/>
                <a:cs typeface="Comic Sans MS"/>
              </a:rPr>
              <a:t>as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dirty="0" sz="2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>
                <a:solidFill>
                  <a:srgbClr val="FF0000"/>
                </a:solidFill>
                <a:latin typeface="Comic Sans MS"/>
                <a:cs typeface="Comic Sans MS"/>
              </a:rPr>
              <a:t>)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831469" y="1339596"/>
            <a:ext cx="5486400" cy="563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165</a:t>
            </a:fld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5683" rIns="0" bIns="0" rtlCol="0" vert="horz">
            <a:spAutoFit/>
          </a:bodyPr>
          <a:lstStyle/>
          <a:p>
            <a:pPr marL="2279650">
              <a:lnSpc>
                <a:spcPts val="5255"/>
              </a:lnSpc>
            </a:pP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ANCORAGGI</a:t>
            </a:r>
          </a:p>
        </p:txBody>
      </p:sp>
      <p:sp>
        <p:nvSpPr>
          <p:cNvPr id="18" name="object 18"/>
          <p:cNvSpPr/>
          <p:nvPr/>
        </p:nvSpPr>
        <p:spPr>
          <a:xfrm>
            <a:off x="1025531" y="1763267"/>
            <a:ext cx="8749283" cy="4895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165</a:t>
            </a:fld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5703" rIns="0" bIns="0" rtlCol="0" vert="horz">
            <a:spAutoFit/>
          </a:bodyPr>
          <a:lstStyle/>
          <a:p>
            <a:pPr marL="3256915">
              <a:lnSpc>
                <a:spcPts val="5255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NO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D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165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727592" y="2378962"/>
            <a:ext cx="7442200" cy="2529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47955" marR="5080" indent="-57785">
              <a:lnSpc>
                <a:spcPct val="150000"/>
              </a:lnSpc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COMPOSIZIONE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NODO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E’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UNA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MANOVRA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CHE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SFRUTTANDO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SOMMA</a:t>
            </a:r>
            <a:r>
              <a:rPr dirty="0" sz="2400" spc="-4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FFFF00"/>
                </a:solidFill>
                <a:latin typeface="Tahoma"/>
                <a:cs typeface="Tahoma"/>
              </a:rPr>
              <a:t>DEGLI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ATTRITI</a:t>
            </a:r>
            <a:endParaRPr sz="2400">
              <a:latin typeface="Tahoma"/>
              <a:cs typeface="Tahoma"/>
            </a:endParaRPr>
          </a:p>
          <a:p>
            <a:pPr marL="1435735" marR="124460" indent="-1423670">
              <a:lnSpc>
                <a:spcPct val="100000"/>
              </a:lnSpc>
              <a:spcBef>
                <a:spcPts val="1160"/>
              </a:spcBef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RENDE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SOLIDALI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TRA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LORO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DUE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CORDE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UNA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CORDA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ALTRO</a:t>
            </a:r>
            <a:r>
              <a:rPr dirty="0" sz="24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CORPO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268979">
              <a:lnSpc>
                <a:spcPct val="100000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NO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D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364487"/>
            <a:ext cx="7642225" cy="3436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 i="1" u="heavy">
                <a:solidFill>
                  <a:srgbClr val="00FF00"/>
                </a:solidFill>
                <a:latin typeface="Arial"/>
                <a:cs typeface="Arial"/>
              </a:rPr>
              <a:t>SI </a:t>
            </a:r>
            <a:r>
              <a:rPr dirty="0" sz="3200" b="1" i="1" u="heavy">
                <a:solidFill>
                  <a:srgbClr val="00FF00"/>
                </a:solidFill>
                <a:latin typeface="Arial"/>
                <a:cs typeface="Arial"/>
              </a:rPr>
              <a:t>SUDDIVIDONO</a:t>
            </a:r>
            <a:r>
              <a:rPr dirty="0" sz="3200" spc="-110" b="1" i="1" u="heavy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dirty="0" sz="3200" spc="-5" b="1" i="1" u="heavy">
                <a:solidFill>
                  <a:srgbClr val="00FF00"/>
                </a:solidFill>
                <a:latin typeface="Arial"/>
                <a:cs typeface="Arial"/>
              </a:rPr>
              <a:t>IN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467995" indent="-455295">
              <a:lnSpc>
                <a:spcPct val="100000"/>
              </a:lnSpc>
              <a:buFont typeface="Wingdings"/>
              <a:buChar char=""/>
              <a:tabLst>
                <a:tab pos="46863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NODI DI ASSICURAZIONE</a:t>
            </a:r>
            <a:r>
              <a:rPr dirty="0" sz="3200" spc="-1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STATICA</a:t>
            </a:r>
            <a:endParaRPr sz="3200">
              <a:latin typeface="Arial"/>
              <a:cs typeface="Arial"/>
            </a:endParaRPr>
          </a:p>
          <a:p>
            <a:pPr marL="467995" indent="-455295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6863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NODI DI ASSICURAZIONE</a:t>
            </a:r>
            <a:r>
              <a:rPr dirty="0" sz="3200" spc="-1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DINAMICA</a:t>
            </a:r>
            <a:endParaRPr sz="3200">
              <a:latin typeface="Arial"/>
              <a:cs typeface="Arial"/>
            </a:endParaRPr>
          </a:p>
          <a:p>
            <a:pPr marL="467995" indent="-455295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6863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NODI DI</a:t>
            </a:r>
            <a:r>
              <a:rPr dirty="0" sz="3200" spc="-12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GIUNZIONE</a:t>
            </a:r>
            <a:endParaRPr sz="3200">
              <a:latin typeface="Arial"/>
              <a:cs typeface="Arial"/>
            </a:endParaRPr>
          </a:p>
          <a:p>
            <a:pPr marL="467995" indent="-455295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68630" algn="l"/>
              </a:tabLst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NODI</a:t>
            </a:r>
            <a:r>
              <a:rPr dirty="0" sz="3200" spc="-114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AUTOBLOCCANTI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246753" y="609600"/>
            <a:ext cx="3671315" cy="62240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7715" rIns="0" bIns="0" rtlCol="0" vert="horz">
            <a:spAutoFit/>
          </a:bodyPr>
          <a:lstStyle/>
          <a:p>
            <a:pPr marL="1318260">
              <a:lnSpc>
                <a:spcPct val="100000"/>
              </a:lnSpc>
            </a:pPr>
            <a:r>
              <a:rPr dirty="0" sz="400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OD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170</a:t>
            </a:fld>
          </a:p>
        </p:txBody>
      </p:sp>
      <p:sp>
        <p:nvSpPr>
          <p:cNvPr id="19" name="object 19"/>
          <p:cNvSpPr txBox="1"/>
          <p:nvPr/>
        </p:nvSpPr>
        <p:spPr>
          <a:xfrm>
            <a:off x="852663" y="1519935"/>
            <a:ext cx="5081905" cy="5060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5" b="1">
                <a:solidFill>
                  <a:srgbClr val="FFFF00"/>
                </a:solidFill>
                <a:latin typeface="Tahoma"/>
                <a:cs typeface="Tahoma"/>
              </a:rPr>
              <a:t>NODO </a:t>
            </a:r>
            <a:r>
              <a:rPr dirty="0" sz="2600" spc="5" b="1">
                <a:solidFill>
                  <a:srgbClr val="FFFF00"/>
                </a:solidFill>
                <a:latin typeface="Tahoma"/>
                <a:cs typeface="Tahoma"/>
              </a:rPr>
              <a:t>AD </a:t>
            </a:r>
            <a:r>
              <a:rPr dirty="0" sz="2600" b="1">
                <a:solidFill>
                  <a:srgbClr val="FFFF00"/>
                </a:solidFill>
                <a:latin typeface="Tahoma"/>
                <a:cs typeface="Tahoma"/>
              </a:rPr>
              <a:t>OTTO </a:t>
            </a:r>
            <a:r>
              <a:rPr dirty="0" sz="2600" b="1">
                <a:solidFill>
                  <a:srgbClr val="FFFF00"/>
                </a:solidFill>
                <a:latin typeface="Tahoma"/>
                <a:cs typeface="Tahoma"/>
              </a:rPr>
              <a:t>CON</a:t>
            </a:r>
            <a:r>
              <a:rPr dirty="0" sz="2600" spc="-1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600" spc="-5" b="1">
                <a:solidFill>
                  <a:srgbClr val="FFFF00"/>
                </a:solidFill>
                <a:latin typeface="Tahoma"/>
                <a:cs typeface="Tahoma"/>
              </a:rPr>
              <a:t>ASOLA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ASSICURAZIONE</a:t>
            </a:r>
            <a:r>
              <a:rPr dirty="0" sz="2400" spc="-65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STATICA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75"/>
              </a:spcBef>
            </a:pP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Utilizzo</a:t>
            </a:r>
            <a:endParaRPr sz="2400">
              <a:latin typeface="Tahoma"/>
              <a:cs typeface="Tahoma"/>
            </a:endParaRPr>
          </a:p>
          <a:p>
            <a:pPr marL="12700" marR="5080">
              <a:lnSpc>
                <a:spcPct val="150000"/>
              </a:lnSpc>
              <a:spcBef>
                <a:spcPts val="515"/>
              </a:spcBef>
            </a:pPr>
            <a:r>
              <a:rPr dirty="0" sz="2400" spc="-10" b="1">
                <a:solidFill>
                  <a:srgbClr val="65FF32"/>
                </a:solidFill>
                <a:latin typeface="Tahoma"/>
                <a:cs typeface="Tahoma"/>
              </a:rPr>
              <a:t>Con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moschettone </a:t>
            </a:r>
            <a:r>
              <a:rPr dirty="0" sz="2400" b="1">
                <a:solidFill>
                  <a:srgbClr val="65FF32"/>
                </a:solidFill>
                <a:latin typeface="Tahoma"/>
                <a:cs typeface="Tahoma"/>
              </a:rPr>
              <a:t>per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ancoraggio 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Chiusura </a:t>
            </a:r>
            <a:r>
              <a:rPr dirty="0" sz="2400" b="1">
                <a:solidFill>
                  <a:srgbClr val="65FF32"/>
                </a:solidFill>
                <a:latin typeface="Tahoma"/>
                <a:cs typeface="Tahoma"/>
              </a:rPr>
              <a:t>per</a:t>
            </a:r>
            <a:r>
              <a:rPr dirty="0" sz="2400" spc="-75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imbracature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algn="ctr" marL="241300" marR="1009015" indent="-635">
              <a:lnSpc>
                <a:spcPct val="100000"/>
              </a:lnSpc>
              <a:spcBef>
                <a:spcPts val="1785"/>
              </a:spcBef>
              <a:tabLst>
                <a:tab pos="1903730" algn="l"/>
              </a:tabLst>
            </a:pP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RIDUZIONE </a:t>
            </a: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CARICO </a:t>
            </a: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DI  </a:t>
            </a: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ROTTURA</a:t>
            </a:r>
            <a:r>
              <a:rPr dirty="0" sz="2400" spc="-5">
                <a:solidFill>
                  <a:srgbClr val="FF32CC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>
                <a:solidFill>
                  <a:srgbClr val="FF32CC"/>
                </a:solidFill>
                <a:latin typeface="Tahoma"/>
                <a:cs typeface="Tahoma"/>
              </a:rPr>
              <a:t>DELLA</a:t>
            </a:r>
            <a:r>
              <a:rPr dirty="0" sz="2400" spc="-80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CORDA</a:t>
            </a:r>
            <a:endParaRPr sz="2400">
              <a:latin typeface="Tahoma"/>
              <a:cs typeface="Tahoma"/>
            </a:endParaRPr>
          </a:p>
          <a:p>
            <a:pPr algn="ctr" marR="766445">
              <a:lnSpc>
                <a:spcPct val="100000"/>
              </a:lnSpc>
              <a:spcBef>
                <a:spcPts val="1910"/>
              </a:spcBef>
            </a:pP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-</a:t>
            </a:r>
            <a:r>
              <a:rPr dirty="0" sz="3200" spc="-100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32CC"/>
                </a:solidFill>
                <a:latin typeface="Tahoma"/>
                <a:cs typeface="Tahoma"/>
              </a:rPr>
              <a:t>40%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3631" rIns="0" bIns="0" rtlCol="0" vert="horz">
            <a:spAutoFit/>
          </a:bodyPr>
          <a:lstStyle/>
          <a:p>
            <a:pPr marL="911860">
              <a:lnSpc>
                <a:spcPct val="100000"/>
              </a:lnSpc>
            </a:pPr>
            <a:r>
              <a:rPr dirty="0" sz="3600" spc="-5">
                <a:solidFill>
                  <a:srgbClr val="FF0000"/>
                </a:solidFill>
              </a:rPr>
              <a:t>NODO AD OTTO CON</a:t>
            </a:r>
            <a:r>
              <a:rPr dirty="0" sz="3600" spc="-30">
                <a:solidFill>
                  <a:srgbClr val="FF0000"/>
                </a:solidFill>
              </a:rPr>
              <a:t> </a:t>
            </a:r>
            <a:r>
              <a:rPr dirty="0" sz="3600" spc="-5">
                <a:solidFill>
                  <a:srgbClr val="FF0000"/>
                </a:solidFill>
              </a:rPr>
              <a:t>ASOLA</a:t>
            </a:r>
            <a:endParaRPr sz="3600"/>
          </a:p>
        </p:txBody>
      </p:sp>
      <p:sp>
        <p:nvSpPr>
          <p:cNvPr id="18" name="object 18"/>
          <p:cNvSpPr/>
          <p:nvPr/>
        </p:nvSpPr>
        <p:spPr>
          <a:xfrm>
            <a:off x="774073" y="1475232"/>
            <a:ext cx="3241546" cy="55168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966081" y="1402080"/>
            <a:ext cx="2951987" cy="5516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834762" y="2761488"/>
            <a:ext cx="763905" cy="820419"/>
          </a:xfrm>
          <a:custGeom>
            <a:avLst/>
            <a:gdLst/>
            <a:ahLst/>
            <a:cxnLst/>
            <a:rect l="l" t="t" r="r" b="b"/>
            <a:pathLst>
              <a:path w="763904" h="820420">
                <a:moveTo>
                  <a:pt x="55892" y="691857"/>
                </a:moveTo>
                <a:lnTo>
                  <a:pt x="0" y="611123"/>
                </a:lnTo>
                <a:lnTo>
                  <a:pt x="36575" y="819911"/>
                </a:lnTo>
                <a:lnTo>
                  <a:pt x="51815" y="803549"/>
                </a:lnTo>
                <a:lnTo>
                  <a:pt x="51815" y="704087"/>
                </a:lnTo>
                <a:lnTo>
                  <a:pt x="55892" y="691857"/>
                </a:lnTo>
                <a:close/>
              </a:path>
              <a:path w="763904" h="820420">
                <a:moveTo>
                  <a:pt x="92662" y="700420"/>
                </a:moveTo>
                <a:lnTo>
                  <a:pt x="68579" y="710183"/>
                </a:lnTo>
                <a:lnTo>
                  <a:pt x="55892" y="691857"/>
                </a:lnTo>
                <a:lnTo>
                  <a:pt x="51815" y="704087"/>
                </a:lnTo>
                <a:lnTo>
                  <a:pt x="86867" y="717803"/>
                </a:lnTo>
                <a:lnTo>
                  <a:pt x="92662" y="700420"/>
                </a:lnTo>
                <a:close/>
              </a:path>
              <a:path w="763904" h="820420">
                <a:moveTo>
                  <a:pt x="181355" y="664463"/>
                </a:moveTo>
                <a:lnTo>
                  <a:pt x="92662" y="700420"/>
                </a:lnTo>
                <a:lnTo>
                  <a:pt x="86867" y="717803"/>
                </a:lnTo>
                <a:lnTo>
                  <a:pt x="51815" y="704087"/>
                </a:lnTo>
                <a:lnTo>
                  <a:pt x="51815" y="803549"/>
                </a:lnTo>
                <a:lnTo>
                  <a:pt x="181355" y="664463"/>
                </a:lnTo>
                <a:close/>
              </a:path>
              <a:path w="763904" h="820420">
                <a:moveTo>
                  <a:pt x="763523" y="36575"/>
                </a:moveTo>
                <a:lnTo>
                  <a:pt x="751331" y="0"/>
                </a:lnTo>
                <a:lnTo>
                  <a:pt x="650747" y="41147"/>
                </a:lnTo>
                <a:lnTo>
                  <a:pt x="586739" y="73151"/>
                </a:lnTo>
                <a:lnTo>
                  <a:pt x="495299" y="128015"/>
                </a:lnTo>
                <a:lnTo>
                  <a:pt x="437387" y="170687"/>
                </a:lnTo>
                <a:lnTo>
                  <a:pt x="382523" y="214883"/>
                </a:lnTo>
                <a:lnTo>
                  <a:pt x="330707" y="262127"/>
                </a:lnTo>
                <a:lnTo>
                  <a:pt x="281939" y="313943"/>
                </a:lnTo>
                <a:lnTo>
                  <a:pt x="259079" y="341375"/>
                </a:lnTo>
                <a:lnTo>
                  <a:pt x="236219" y="367283"/>
                </a:lnTo>
                <a:lnTo>
                  <a:pt x="193547" y="425195"/>
                </a:lnTo>
                <a:lnTo>
                  <a:pt x="137159" y="515111"/>
                </a:lnTo>
                <a:lnTo>
                  <a:pt x="103631" y="577595"/>
                </a:lnTo>
                <a:lnTo>
                  <a:pt x="74675" y="643127"/>
                </a:lnTo>
                <a:lnTo>
                  <a:pt x="55892" y="691857"/>
                </a:lnTo>
                <a:lnTo>
                  <a:pt x="68579" y="710183"/>
                </a:lnTo>
                <a:lnTo>
                  <a:pt x="92662" y="700420"/>
                </a:lnTo>
                <a:lnTo>
                  <a:pt x="96011" y="690371"/>
                </a:lnTo>
                <a:lnTo>
                  <a:pt x="123443" y="626363"/>
                </a:lnTo>
                <a:lnTo>
                  <a:pt x="137159" y="595883"/>
                </a:lnTo>
                <a:lnTo>
                  <a:pt x="153923" y="563879"/>
                </a:lnTo>
                <a:lnTo>
                  <a:pt x="170687" y="534923"/>
                </a:lnTo>
                <a:lnTo>
                  <a:pt x="187451" y="504443"/>
                </a:lnTo>
                <a:lnTo>
                  <a:pt x="205739" y="475487"/>
                </a:lnTo>
                <a:lnTo>
                  <a:pt x="225551" y="446531"/>
                </a:lnTo>
                <a:lnTo>
                  <a:pt x="265175" y="391667"/>
                </a:lnTo>
                <a:lnTo>
                  <a:pt x="288035" y="365759"/>
                </a:lnTo>
                <a:lnTo>
                  <a:pt x="309371" y="339851"/>
                </a:lnTo>
                <a:lnTo>
                  <a:pt x="333755" y="315467"/>
                </a:lnTo>
                <a:lnTo>
                  <a:pt x="356615" y="291083"/>
                </a:lnTo>
                <a:lnTo>
                  <a:pt x="406907" y="243839"/>
                </a:lnTo>
                <a:lnTo>
                  <a:pt x="434339" y="222503"/>
                </a:lnTo>
                <a:lnTo>
                  <a:pt x="460247" y="201167"/>
                </a:lnTo>
                <a:lnTo>
                  <a:pt x="487679" y="179831"/>
                </a:lnTo>
                <a:lnTo>
                  <a:pt x="574547" y="123443"/>
                </a:lnTo>
                <a:lnTo>
                  <a:pt x="665987" y="76199"/>
                </a:lnTo>
                <a:lnTo>
                  <a:pt x="731519" y="48767"/>
                </a:lnTo>
                <a:lnTo>
                  <a:pt x="763523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674486" y="5230367"/>
            <a:ext cx="300355" cy="1484630"/>
          </a:xfrm>
          <a:custGeom>
            <a:avLst/>
            <a:gdLst/>
            <a:ahLst/>
            <a:cxnLst/>
            <a:rect l="l" t="t" r="r" b="b"/>
            <a:pathLst>
              <a:path w="300354" h="1484629">
                <a:moveTo>
                  <a:pt x="236219" y="1048511"/>
                </a:moveTo>
                <a:lnTo>
                  <a:pt x="236219" y="871727"/>
                </a:lnTo>
                <a:lnTo>
                  <a:pt x="233171" y="760475"/>
                </a:lnTo>
                <a:lnTo>
                  <a:pt x="230123" y="707135"/>
                </a:lnTo>
                <a:lnTo>
                  <a:pt x="216407" y="553211"/>
                </a:lnTo>
                <a:lnTo>
                  <a:pt x="210311" y="504443"/>
                </a:lnTo>
                <a:lnTo>
                  <a:pt x="195071" y="411479"/>
                </a:lnTo>
                <a:lnTo>
                  <a:pt x="176783" y="326135"/>
                </a:lnTo>
                <a:lnTo>
                  <a:pt x="167639" y="286511"/>
                </a:lnTo>
                <a:lnTo>
                  <a:pt x="156971" y="248411"/>
                </a:lnTo>
                <a:lnTo>
                  <a:pt x="144779" y="211835"/>
                </a:lnTo>
                <a:lnTo>
                  <a:pt x="134111" y="178307"/>
                </a:lnTo>
                <a:lnTo>
                  <a:pt x="120395" y="146303"/>
                </a:lnTo>
                <a:lnTo>
                  <a:pt x="114299" y="131063"/>
                </a:lnTo>
                <a:lnTo>
                  <a:pt x="106679" y="115823"/>
                </a:lnTo>
                <a:lnTo>
                  <a:pt x="99059" y="102107"/>
                </a:lnTo>
                <a:lnTo>
                  <a:pt x="92963" y="88391"/>
                </a:lnTo>
                <a:lnTo>
                  <a:pt x="85343" y="74675"/>
                </a:lnTo>
                <a:lnTo>
                  <a:pt x="77723" y="62483"/>
                </a:lnTo>
                <a:lnTo>
                  <a:pt x="68579" y="50291"/>
                </a:lnTo>
                <a:lnTo>
                  <a:pt x="53339" y="28955"/>
                </a:lnTo>
                <a:lnTo>
                  <a:pt x="44195" y="18287"/>
                </a:lnTo>
                <a:lnTo>
                  <a:pt x="35051" y="9143"/>
                </a:lnTo>
                <a:lnTo>
                  <a:pt x="27431" y="0"/>
                </a:lnTo>
                <a:lnTo>
                  <a:pt x="0" y="27431"/>
                </a:lnTo>
                <a:lnTo>
                  <a:pt x="9143" y="35051"/>
                </a:lnTo>
                <a:lnTo>
                  <a:pt x="16763" y="44195"/>
                </a:lnTo>
                <a:lnTo>
                  <a:pt x="22859" y="53339"/>
                </a:lnTo>
                <a:lnTo>
                  <a:pt x="30479" y="62483"/>
                </a:lnTo>
                <a:lnTo>
                  <a:pt x="45719" y="83819"/>
                </a:lnTo>
                <a:lnTo>
                  <a:pt x="51815" y="94487"/>
                </a:lnTo>
                <a:lnTo>
                  <a:pt x="59435" y="106679"/>
                </a:lnTo>
                <a:lnTo>
                  <a:pt x="65531" y="120395"/>
                </a:lnTo>
                <a:lnTo>
                  <a:pt x="73151" y="132587"/>
                </a:lnTo>
                <a:lnTo>
                  <a:pt x="79247" y="147827"/>
                </a:lnTo>
                <a:lnTo>
                  <a:pt x="85343" y="161543"/>
                </a:lnTo>
                <a:lnTo>
                  <a:pt x="109727" y="225551"/>
                </a:lnTo>
                <a:lnTo>
                  <a:pt x="131063" y="297179"/>
                </a:lnTo>
                <a:lnTo>
                  <a:pt x="140207" y="335279"/>
                </a:lnTo>
                <a:lnTo>
                  <a:pt x="149351" y="376427"/>
                </a:lnTo>
                <a:lnTo>
                  <a:pt x="172211" y="509015"/>
                </a:lnTo>
                <a:lnTo>
                  <a:pt x="178307" y="557783"/>
                </a:lnTo>
                <a:lnTo>
                  <a:pt x="192023" y="708659"/>
                </a:lnTo>
                <a:lnTo>
                  <a:pt x="195071" y="761999"/>
                </a:lnTo>
                <a:lnTo>
                  <a:pt x="198119" y="873251"/>
                </a:lnTo>
                <a:lnTo>
                  <a:pt x="198119" y="1370075"/>
                </a:lnTo>
                <a:lnTo>
                  <a:pt x="217971" y="1357335"/>
                </a:lnTo>
                <a:lnTo>
                  <a:pt x="231647" y="1168907"/>
                </a:lnTo>
                <a:lnTo>
                  <a:pt x="233171" y="1107947"/>
                </a:lnTo>
                <a:lnTo>
                  <a:pt x="236219" y="1048511"/>
                </a:lnTo>
                <a:close/>
              </a:path>
              <a:path w="300354" h="1484629">
                <a:moveTo>
                  <a:pt x="180018" y="1352291"/>
                </a:moveTo>
                <a:lnTo>
                  <a:pt x="111251" y="1284731"/>
                </a:lnTo>
                <a:lnTo>
                  <a:pt x="178307" y="1464004"/>
                </a:lnTo>
                <a:lnTo>
                  <a:pt x="178307" y="1368551"/>
                </a:lnTo>
                <a:lnTo>
                  <a:pt x="179831" y="1354835"/>
                </a:lnTo>
                <a:lnTo>
                  <a:pt x="180018" y="1352291"/>
                </a:lnTo>
                <a:close/>
              </a:path>
              <a:path w="300354" h="1484629">
                <a:moveTo>
                  <a:pt x="217971" y="1357335"/>
                </a:moveTo>
                <a:lnTo>
                  <a:pt x="198119" y="1370075"/>
                </a:lnTo>
                <a:lnTo>
                  <a:pt x="180018" y="1352291"/>
                </a:lnTo>
                <a:lnTo>
                  <a:pt x="179831" y="1354835"/>
                </a:lnTo>
                <a:lnTo>
                  <a:pt x="178307" y="1368551"/>
                </a:lnTo>
                <a:lnTo>
                  <a:pt x="216407" y="1371599"/>
                </a:lnTo>
                <a:lnTo>
                  <a:pt x="217931" y="1357883"/>
                </a:lnTo>
                <a:lnTo>
                  <a:pt x="217971" y="1357335"/>
                </a:lnTo>
                <a:close/>
              </a:path>
              <a:path w="300354" h="1484629">
                <a:moveTo>
                  <a:pt x="300227" y="1304543"/>
                </a:moveTo>
                <a:lnTo>
                  <a:pt x="217971" y="1357335"/>
                </a:lnTo>
                <a:lnTo>
                  <a:pt x="217931" y="1357883"/>
                </a:lnTo>
                <a:lnTo>
                  <a:pt x="216407" y="1371599"/>
                </a:lnTo>
                <a:lnTo>
                  <a:pt x="178307" y="1368551"/>
                </a:lnTo>
                <a:lnTo>
                  <a:pt x="178307" y="1464004"/>
                </a:lnTo>
                <a:lnTo>
                  <a:pt x="185927" y="1484375"/>
                </a:lnTo>
                <a:lnTo>
                  <a:pt x="300227" y="1304543"/>
                </a:lnTo>
                <a:close/>
              </a:path>
              <a:path w="300354" h="1484629">
                <a:moveTo>
                  <a:pt x="198119" y="1370075"/>
                </a:moveTo>
                <a:lnTo>
                  <a:pt x="198119" y="1046987"/>
                </a:lnTo>
                <a:lnTo>
                  <a:pt x="195071" y="1106423"/>
                </a:lnTo>
                <a:lnTo>
                  <a:pt x="193547" y="1167383"/>
                </a:lnTo>
                <a:lnTo>
                  <a:pt x="180018" y="1352291"/>
                </a:lnTo>
                <a:lnTo>
                  <a:pt x="198119" y="13700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956694" y="2827019"/>
            <a:ext cx="527685" cy="579120"/>
          </a:xfrm>
          <a:custGeom>
            <a:avLst/>
            <a:gdLst/>
            <a:ahLst/>
            <a:cxnLst/>
            <a:rect l="l" t="t" r="r" b="b"/>
            <a:pathLst>
              <a:path w="527685" h="579120">
                <a:moveTo>
                  <a:pt x="39623" y="4571"/>
                </a:moveTo>
                <a:lnTo>
                  <a:pt x="3047" y="0"/>
                </a:lnTo>
                <a:lnTo>
                  <a:pt x="0" y="16763"/>
                </a:lnTo>
                <a:lnTo>
                  <a:pt x="0" y="54863"/>
                </a:lnTo>
                <a:lnTo>
                  <a:pt x="10667" y="114299"/>
                </a:lnTo>
                <a:lnTo>
                  <a:pt x="24383" y="155447"/>
                </a:lnTo>
                <a:lnTo>
                  <a:pt x="38099" y="185165"/>
                </a:lnTo>
                <a:lnTo>
                  <a:pt x="38099" y="21335"/>
                </a:lnTo>
                <a:lnTo>
                  <a:pt x="39623" y="4571"/>
                </a:lnTo>
                <a:close/>
              </a:path>
              <a:path w="527685" h="579120">
                <a:moveTo>
                  <a:pt x="426719" y="527303"/>
                </a:moveTo>
                <a:lnTo>
                  <a:pt x="421726" y="502647"/>
                </a:lnTo>
                <a:lnTo>
                  <a:pt x="396239" y="486155"/>
                </a:lnTo>
                <a:lnTo>
                  <a:pt x="370331" y="470915"/>
                </a:lnTo>
                <a:lnTo>
                  <a:pt x="344423" y="454151"/>
                </a:lnTo>
                <a:lnTo>
                  <a:pt x="320039" y="435863"/>
                </a:lnTo>
                <a:lnTo>
                  <a:pt x="297179" y="419099"/>
                </a:lnTo>
                <a:lnTo>
                  <a:pt x="274319" y="400811"/>
                </a:lnTo>
                <a:lnTo>
                  <a:pt x="211835" y="347471"/>
                </a:lnTo>
                <a:lnTo>
                  <a:pt x="173735" y="309371"/>
                </a:lnTo>
                <a:lnTo>
                  <a:pt x="141731" y="272795"/>
                </a:lnTo>
                <a:lnTo>
                  <a:pt x="112775" y="234695"/>
                </a:lnTo>
                <a:lnTo>
                  <a:pt x="77723" y="178307"/>
                </a:lnTo>
                <a:lnTo>
                  <a:pt x="59435" y="141731"/>
                </a:lnTo>
                <a:lnTo>
                  <a:pt x="47243" y="105155"/>
                </a:lnTo>
                <a:lnTo>
                  <a:pt x="38099" y="54863"/>
                </a:lnTo>
                <a:lnTo>
                  <a:pt x="38099" y="185165"/>
                </a:lnTo>
                <a:lnTo>
                  <a:pt x="42671" y="195071"/>
                </a:lnTo>
                <a:lnTo>
                  <a:pt x="54863" y="214883"/>
                </a:lnTo>
                <a:lnTo>
                  <a:pt x="67055" y="236219"/>
                </a:lnTo>
                <a:lnTo>
                  <a:pt x="111251" y="295655"/>
                </a:lnTo>
                <a:lnTo>
                  <a:pt x="164591" y="355091"/>
                </a:lnTo>
                <a:lnTo>
                  <a:pt x="205739" y="393191"/>
                </a:lnTo>
                <a:lnTo>
                  <a:pt x="227075" y="411479"/>
                </a:lnTo>
                <a:lnTo>
                  <a:pt x="249935" y="431291"/>
                </a:lnTo>
                <a:lnTo>
                  <a:pt x="272795" y="449579"/>
                </a:lnTo>
                <a:lnTo>
                  <a:pt x="297179" y="467867"/>
                </a:lnTo>
                <a:lnTo>
                  <a:pt x="348995" y="501395"/>
                </a:lnTo>
                <a:lnTo>
                  <a:pt x="374903" y="519683"/>
                </a:lnTo>
                <a:lnTo>
                  <a:pt x="402335" y="534923"/>
                </a:lnTo>
                <a:lnTo>
                  <a:pt x="405291" y="536697"/>
                </a:lnTo>
                <a:lnTo>
                  <a:pt x="426719" y="527303"/>
                </a:lnTo>
                <a:close/>
              </a:path>
              <a:path w="527685" h="579120">
                <a:moveTo>
                  <a:pt x="435863" y="577804"/>
                </a:moveTo>
                <a:lnTo>
                  <a:pt x="435863" y="510539"/>
                </a:lnTo>
                <a:lnTo>
                  <a:pt x="417575" y="544067"/>
                </a:lnTo>
                <a:lnTo>
                  <a:pt x="405291" y="536697"/>
                </a:lnTo>
                <a:lnTo>
                  <a:pt x="315467" y="576071"/>
                </a:lnTo>
                <a:lnTo>
                  <a:pt x="435863" y="577804"/>
                </a:lnTo>
                <a:close/>
              </a:path>
              <a:path w="527685" h="579120">
                <a:moveTo>
                  <a:pt x="527303" y="579119"/>
                </a:moveTo>
                <a:lnTo>
                  <a:pt x="402335" y="406907"/>
                </a:lnTo>
                <a:lnTo>
                  <a:pt x="421726" y="502647"/>
                </a:lnTo>
                <a:lnTo>
                  <a:pt x="422147" y="502919"/>
                </a:lnTo>
                <a:lnTo>
                  <a:pt x="435863" y="510539"/>
                </a:lnTo>
                <a:lnTo>
                  <a:pt x="435863" y="577804"/>
                </a:lnTo>
                <a:lnTo>
                  <a:pt x="527303" y="579119"/>
                </a:lnTo>
                <a:close/>
              </a:path>
              <a:path w="527685" h="579120">
                <a:moveTo>
                  <a:pt x="426719" y="527303"/>
                </a:moveTo>
                <a:lnTo>
                  <a:pt x="405291" y="536697"/>
                </a:lnTo>
                <a:lnTo>
                  <a:pt x="417575" y="544067"/>
                </a:lnTo>
                <a:lnTo>
                  <a:pt x="426719" y="527303"/>
                </a:lnTo>
                <a:close/>
              </a:path>
              <a:path w="527685" h="579120">
                <a:moveTo>
                  <a:pt x="435863" y="510539"/>
                </a:moveTo>
                <a:lnTo>
                  <a:pt x="422147" y="502919"/>
                </a:lnTo>
                <a:lnTo>
                  <a:pt x="421726" y="502647"/>
                </a:lnTo>
                <a:lnTo>
                  <a:pt x="426719" y="527303"/>
                </a:lnTo>
                <a:lnTo>
                  <a:pt x="435863" y="5105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83414" y="5498591"/>
            <a:ext cx="287020" cy="1247140"/>
          </a:xfrm>
          <a:custGeom>
            <a:avLst/>
            <a:gdLst/>
            <a:ahLst/>
            <a:cxnLst/>
            <a:rect l="l" t="t" r="r" b="b"/>
            <a:pathLst>
              <a:path w="287019" h="1247140">
                <a:moveTo>
                  <a:pt x="76471" y="1117133"/>
                </a:moveTo>
                <a:lnTo>
                  <a:pt x="0" y="1057655"/>
                </a:lnTo>
                <a:lnTo>
                  <a:pt x="76199" y="1205293"/>
                </a:lnTo>
                <a:lnTo>
                  <a:pt x="76199" y="1132331"/>
                </a:lnTo>
                <a:lnTo>
                  <a:pt x="76471" y="1117133"/>
                </a:lnTo>
                <a:close/>
              </a:path>
              <a:path w="287019" h="1247140">
                <a:moveTo>
                  <a:pt x="114594" y="1117345"/>
                </a:moveTo>
                <a:lnTo>
                  <a:pt x="96011" y="1132331"/>
                </a:lnTo>
                <a:lnTo>
                  <a:pt x="76471" y="1117133"/>
                </a:lnTo>
                <a:lnTo>
                  <a:pt x="76199" y="1132331"/>
                </a:lnTo>
                <a:lnTo>
                  <a:pt x="114299" y="1133855"/>
                </a:lnTo>
                <a:lnTo>
                  <a:pt x="114594" y="1117345"/>
                </a:lnTo>
                <a:close/>
              </a:path>
              <a:path w="287019" h="1247140">
                <a:moveTo>
                  <a:pt x="190499" y="1056131"/>
                </a:moveTo>
                <a:lnTo>
                  <a:pt x="114594" y="1117345"/>
                </a:lnTo>
                <a:lnTo>
                  <a:pt x="114299" y="1133855"/>
                </a:lnTo>
                <a:lnTo>
                  <a:pt x="76199" y="1132331"/>
                </a:lnTo>
                <a:lnTo>
                  <a:pt x="76199" y="1205293"/>
                </a:lnTo>
                <a:lnTo>
                  <a:pt x="97535" y="1246631"/>
                </a:lnTo>
                <a:lnTo>
                  <a:pt x="190499" y="1056131"/>
                </a:lnTo>
                <a:close/>
              </a:path>
              <a:path w="287019" h="1247140">
                <a:moveTo>
                  <a:pt x="286511" y="16763"/>
                </a:moveTo>
                <a:lnTo>
                  <a:pt x="251459" y="0"/>
                </a:lnTo>
                <a:lnTo>
                  <a:pt x="240791" y="19811"/>
                </a:lnTo>
                <a:lnTo>
                  <a:pt x="230123" y="42671"/>
                </a:lnTo>
                <a:lnTo>
                  <a:pt x="220979" y="67055"/>
                </a:lnTo>
                <a:lnTo>
                  <a:pt x="210311" y="92963"/>
                </a:lnTo>
                <a:lnTo>
                  <a:pt x="201167" y="120395"/>
                </a:lnTo>
                <a:lnTo>
                  <a:pt x="190499" y="149351"/>
                </a:lnTo>
                <a:lnTo>
                  <a:pt x="181355" y="178307"/>
                </a:lnTo>
                <a:lnTo>
                  <a:pt x="173735" y="210311"/>
                </a:lnTo>
                <a:lnTo>
                  <a:pt x="164591" y="242315"/>
                </a:lnTo>
                <a:lnTo>
                  <a:pt x="156971" y="275843"/>
                </a:lnTo>
                <a:lnTo>
                  <a:pt x="141731" y="347471"/>
                </a:lnTo>
                <a:lnTo>
                  <a:pt x="135635" y="384047"/>
                </a:lnTo>
                <a:lnTo>
                  <a:pt x="128015" y="422147"/>
                </a:lnTo>
                <a:lnTo>
                  <a:pt x="115823" y="501395"/>
                </a:lnTo>
                <a:lnTo>
                  <a:pt x="111251" y="542543"/>
                </a:lnTo>
                <a:lnTo>
                  <a:pt x="105155" y="585215"/>
                </a:lnTo>
                <a:lnTo>
                  <a:pt x="100583" y="627887"/>
                </a:lnTo>
                <a:lnTo>
                  <a:pt x="97535" y="672083"/>
                </a:lnTo>
                <a:lnTo>
                  <a:pt x="92963" y="716279"/>
                </a:lnTo>
                <a:lnTo>
                  <a:pt x="80771" y="902207"/>
                </a:lnTo>
                <a:lnTo>
                  <a:pt x="79247" y="949451"/>
                </a:lnTo>
                <a:lnTo>
                  <a:pt x="76471" y="1117133"/>
                </a:lnTo>
                <a:lnTo>
                  <a:pt x="96011" y="1132331"/>
                </a:lnTo>
                <a:lnTo>
                  <a:pt x="114594" y="1117345"/>
                </a:lnTo>
                <a:lnTo>
                  <a:pt x="117347" y="950975"/>
                </a:lnTo>
                <a:lnTo>
                  <a:pt x="118871" y="903731"/>
                </a:lnTo>
                <a:lnTo>
                  <a:pt x="134111" y="675131"/>
                </a:lnTo>
                <a:lnTo>
                  <a:pt x="143255" y="589787"/>
                </a:lnTo>
                <a:lnTo>
                  <a:pt x="149351" y="548639"/>
                </a:lnTo>
                <a:lnTo>
                  <a:pt x="153923" y="507491"/>
                </a:lnTo>
                <a:lnTo>
                  <a:pt x="166115" y="428243"/>
                </a:lnTo>
                <a:lnTo>
                  <a:pt x="172211" y="391667"/>
                </a:lnTo>
                <a:lnTo>
                  <a:pt x="179831" y="355091"/>
                </a:lnTo>
                <a:lnTo>
                  <a:pt x="185927" y="318515"/>
                </a:lnTo>
                <a:lnTo>
                  <a:pt x="201167" y="251459"/>
                </a:lnTo>
                <a:lnTo>
                  <a:pt x="210311" y="219455"/>
                </a:lnTo>
                <a:lnTo>
                  <a:pt x="217931" y="190499"/>
                </a:lnTo>
                <a:lnTo>
                  <a:pt x="227075" y="160019"/>
                </a:lnTo>
                <a:lnTo>
                  <a:pt x="236219" y="132587"/>
                </a:lnTo>
                <a:lnTo>
                  <a:pt x="245363" y="106679"/>
                </a:lnTo>
                <a:lnTo>
                  <a:pt x="256031" y="82295"/>
                </a:lnTo>
                <a:lnTo>
                  <a:pt x="265175" y="59435"/>
                </a:lnTo>
                <a:lnTo>
                  <a:pt x="286511" y="167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487555" y="5260845"/>
            <a:ext cx="69596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315"/>
              </a:lnSpc>
            </a:pPr>
            <a:r>
              <a:rPr dirty="0" sz="3600" spc="-5" b="1">
                <a:solidFill>
                  <a:srgbClr val="65FF32"/>
                </a:solidFill>
                <a:latin typeface="Tahoma"/>
                <a:cs typeface="Tahoma"/>
              </a:rPr>
              <a:t>O</a:t>
            </a:r>
            <a:r>
              <a:rPr dirty="0" sz="3600" b="1">
                <a:solidFill>
                  <a:srgbClr val="65FF32"/>
                </a:solidFill>
                <a:latin typeface="Tahoma"/>
                <a:cs typeface="Tahoma"/>
              </a:rPr>
              <a:t>K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16986" y="3639311"/>
            <a:ext cx="1922145" cy="1656714"/>
          </a:xfrm>
          <a:custGeom>
            <a:avLst/>
            <a:gdLst/>
            <a:ahLst/>
            <a:cxnLst/>
            <a:rect l="l" t="t" r="r" b="b"/>
            <a:pathLst>
              <a:path w="1922145" h="1656714">
                <a:moveTo>
                  <a:pt x="1303019" y="667997"/>
                </a:moveTo>
                <a:lnTo>
                  <a:pt x="1303019" y="384047"/>
                </a:lnTo>
                <a:lnTo>
                  <a:pt x="0" y="1490471"/>
                </a:lnTo>
                <a:lnTo>
                  <a:pt x="141731" y="1656587"/>
                </a:lnTo>
                <a:lnTo>
                  <a:pt x="1303019" y="667997"/>
                </a:lnTo>
                <a:close/>
              </a:path>
              <a:path w="1922145" h="1656714">
                <a:moveTo>
                  <a:pt x="1921763" y="0"/>
                </a:moveTo>
                <a:lnTo>
                  <a:pt x="1232915" y="301751"/>
                </a:lnTo>
                <a:lnTo>
                  <a:pt x="1303019" y="384047"/>
                </a:lnTo>
                <a:lnTo>
                  <a:pt x="1303019" y="667997"/>
                </a:lnTo>
                <a:lnTo>
                  <a:pt x="1443227" y="548639"/>
                </a:lnTo>
                <a:lnTo>
                  <a:pt x="1514855" y="630935"/>
                </a:lnTo>
                <a:lnTo>
                  <a:pt x="1921763" y="0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612769" y="5187695"/>
            <a:ext cx="277495" cy="281940"/>
          </a:xfrm>
          <a:custGeom>
            <a:avLst/>
            <a:gdLst/>
            <a:ahLst/>
            <a:cxnLst/>
            <a:rect l="l" t="t" r="r" b="b"/>
            <a:pathLst>
              <a:path w="277495" h="281939">
                <a:moveTo>
                  <a:pt x="277367" y="166115"/>
                </a:moveTo>
                <a:lnTo>
                  <a:pt x="135635" y="0"/>
                </a:lnTo>
                <a:lnTo>
                  <a:pt x="0" y="117347"/>
                </a:lnTo>
                <a:lnTo>
                  <a:pt x="140207" y="281939"/>
                </a:lnTo>
                <a:lnTo>
                  <a:pt x="277367" y="166115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75609" y="5362955"/>
            <a:ext cx="208915" cy="224154"/>
          </a:xfrm>
          <a:custGeom>
            <a:avLst/>
            <a:gdLst/>
            <a:ahLst/>
            <a:cxnLst/>
            <a:rect l="l" t="t" r="r" b="b"/>
            <a:pathLst>
              <a:path w="208914" h="224154">
                <a:moveTo>
                  <a:pt x="208787" y="166115"/>
                </a:moveTo>
                <a:lnTo>
                  <a:pt x="68579" y="0"/>
                </a:lnTo>
                <a:lnTo>
                  <a:pt x="0" y="57911"/>
                </a:lnTo>
                <a:lnTo>
                  <a:pt x="140207" y="224027"/>
                </a:lnTo>
                <a:lnTo>
                  <a:pt x="208787" y="166115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10889" y="3628644"/>
            <a:ext cx="1941830" cy="1673860"/>
          </a:xfrm>
          <a:custGeom>
            <a:avLst/>
            <a:gdLst/>
            <a:ahLst/>
            <a:cxnLst/>
            <a:rect l="l" t="t" r="r" b="b"/>
            <a:pathLst>
              <a:path w="1941829" h="1673860">
                <a:moveTo>
                  <a:pt x="1306067" y="403790"/>
                </a:moveTo>
                <a:lnTo>
                  <a:pt x="1306067" y="397763"/>
                </a:lnTo>
                <a:lnTo>
                  <a:pt x="1302322" y="393330"/>
                </a:lnTo>
                <a:lnTo>
                  <a:pt x="0" y="1501139"/>
                </a:lnTo>
                <a:lnTo>
                  <a:pt x="10667" y="1513697"/>
                </a:lnTo>
                <a:lnTo>
                  <a:pt x="10667" y="1498091"/>
                </a:lnTo>
                <a:lnTo>
                  <a:pt x="14411" y="1502527"/>
                </a:lnTo>
                <a:lnTo>
                  <a:pt x="1306067" y="403790"/>
                </a:lnTo>
                <a:close/>
              </a:path>
              <a:path w="1941829" h="1673860">
                <a:moveTo>
                  <a:pt x="14411" y="1502527"/>
                </a:moveTo>
                <a:lnTo>
                  <a:pt x="10667" y="1498091"/>
                </a:lnTo>
                <a:lnTo>
                  <a:pt x="10667" y="1505711"/>
                </a:lnTo>
                <a:lnTo>
                  <a:pt x="14411" y="1502527"/>
                </a:lnTo>
                <a:close/>
              </a:path>
              <a:path w="1941829" h="1673860">
                <a:moveTo>
                  <a:pt x="147581" y="1660304"/>
                </a:moveTo>
                <a:lnTo>
                  <a:pt x="14411" y="1502527"/>
                </a:lnTo>
                <a:lnTo>
                  <a:pt x="10667" y="1505711"/>
                </a:lnTo>
                <a:lnTo>
                  <a:pt x="10667" y="1513697"/>
                </a:lnTo>
                <a:lnTo>
                  <a:pt x="144779" y="1671558"/>
                </a:lnTo>
                <a:lnTo>
                  <a:pt x="144779" y="1662683"/>
                </a:lnTo>
                <a:lnTo>
                  <a:pt x="147581" y="1660304"/>
                </a:lnTo>
                <a:close/>
              </a:path>
              <a:path w="1941829" h="1673860">
                <a:moveTo>
                  <a:pt x="150875" y="1664207"/>
                </a:moveTo>
                <a:lnTo>
                  <a:pt x="147581" y="1660304"/>
                </a:lnTo>
                <a:lnTo>
                  <a:pt x="144779" y="1662683"/>
                </a:lnTo>
                <a:lnTo>
                  <a:pt x="150875" y="1664207"/>
                </a:lnTo>
                <a:close/>
              </a:path>
              <a:path w="1941829" h="1673860">
                <a:moveTo>
                  <a:pt x="150875" y="1669462"/>
                </a:moveTo>
                <a:lnTo>
                  <a:pt x="150875" y="1664207"/>
                </a:lnTo>
                <a:lnTo>
                  <a:pt x="144779" y="1662683"/>
                </a:lnTo>
                <a:lnTo>
                  <a:pt x="144779" y="1671558"/>
                </a:lnTo>
                <a:lnTo>
                  <a:pt x="146303" y="1673351"/>
                </a:lnTo>
                <a:lnTo>
                  <a:pt x="150875" y="1669462"/>
                </a:lnTo>
                <a:close/>
              </a:path>
              <a:path w="1941829" h="1673860">
                <a:moveTo>
                  <a:pt x="1520215" y="634140"/>
                </a:moveTo>
                <a:lnTo>
                  <a:pt x="1450847" y="553211"/>
                </a:lnTo>
                <a:lnTo>
                  <a:pt x="147581" y="1660304"/>
                </a:lnTo>
                <a:lnTo>
                  <a:pt x="150875" y="1664207"/>
                </a:lnTo>
                <a:lnTo>
                  <a:pt x="150875" y="1669462"/>
                </a:lnTo>
                <a:lnTo>
                  <a:pt x="1446275" y="567541"/>
                </a:lnTo>
                <a:lnTo>
                  <a:pt x="1446275" y="562355"/>
                </a:lnTo>
                <a:lnTo>
                  <a:pt x="1452371" y="562355"/>
                </a:lnTo>
                <a:lnTo>
                  <a:pt x="1452371" y="569447"/>
                </a:lnTo>
                <a:lnTo>
                  <a:pt x="1516379" y="643905"/>
                </a:lnTo>
                <a:lnTo>
                  <a:pt x="1516379" y="640079"/>
                </a:lnTo>
                <a:lnTo>
                  <a:pt x="1520215" y="634140"/>
                </a:lnTo>
                <a:close/>
              </a:path>
              <a:path w="1941829" h="1673860">
                <a:moveTo>
                  <a:pt x="1941575" y="0"/>
                </a:moveTo>
                <a:lnTo>
                  <a:pt x="1231391" y="309371"/>
                </a:lnTo>
                <a:lnTo>
                  <a:pt x="1242059" y="321999"/>
                </a:lnTo>
                <a:lnTo>
                  <a:pt x="1242059" y="315467"/>
                </a:lnTo>
                <a:lnTo>
                  <a:pt x="1243583" y="307847"/>
                </a:lnTo>
                <a:lnTo>
                  <a:pt x="1247868" y="312936"/>
                </a:lnTo>
                <a:lnTo>
                  <a:pt x="1915575" y="21922"/>
                </a:lnTo>
                <a:lnTo>
                  <a:pt x="1924811" y="7619"/>
                </a:lnTo>
                <a:lnTo>
                  <a:pt x="1930907" y="15239"/>
                </a:lnTo>
                <a:lnTo>
                  <a:pt x="1930907" y="16465"/>
                </a:lnTo>
                <a:lnTo>
                  <a:pt x="1941575" y="0"/>
                </a:lnTo>
                <a:close/>
              </a:path>
              <a:path w="1941829" h="1673860">
                <a:moveTo>
                  <a:pt x="1247868" y="312936"/>
                </a:moveTo>
                <a:lnTo>
                  <a:pt x="1243583" y="307847"/>
                </a:lnTo>
                <a:lnTo>
                  <a:pt x="1242059" y="315467"/>
                </a:lnTo>
                <a:lnTo>
                  <a:pt x="1247868" y="312936"/>
                </a:lnTo>
                <a:close/>
              </a:path>
              <a:path w="1941829" h="1673860">
                <a:moveTo>
                  <a:pt x="1316735" y="394715"/>
                </a:moveTo>
                <a:lnTo>
                  <a:pt x="1247868" y="312936"/>
                </a:lnTo>
                <a:lnTo>
                  <a:pt x="1242059" y="315467"/>
                </a:lnTo>
                <a:lnTo>
                  <a:pt x="1242059" y="321999"/>
                </a:lnTo>
                <a:lnTo>
                  <a:pt x="1302322" y="393330"/>
                </a:lnTo>
                <a:lnTo>
                  <a:pt x="1306067" y="390143"/>
                </a:lnTo>
                <a:lnTo>
                  <a:pt x="1306067" y="403790"/>
                </a:lnTo>
                <a:lnTo>
                  <a:pt x="1316735" y="394715"/>
                </a:lnTo>
                <a:close/>
              </a:path>
              <a:path w="1941829" h="1673860">
                <a:moveTo>
                  <a:pt x="1306067" y="397763"/>
                </a:moveTo>
                <a:lnTo>
                  <a:pt x="1306067" y="390143"/>
                </a:lnTo>
                <a:lnTo>
                  <a:pt x="1302322" y="393330"/>
                </a:lnTo>
                <a:lnTo>
                  <a:pt x="1306067" y="397763"/>
                </a:lnTo>
                <a:close/>
              </a:path>
              <a:path w="1941829" h="1673860">
                <a:moveTo>
                  <a:pt x="1452371" y="562355"/>
                </a:moveTo>
                <a:lnTo>
                  <a:pt x="1446275" y="562355"/>
                </a:lnTo>
                <a:lnTo>
                  <a:pt x="1448850" y="565351"/>
                </a:lnTo>
                <a:lnTo>
                  <a:pt x="1452371" y="562355"/>
                </a:lnTo>
                <a:close/>
              </a:path>
              <a:path w="1941829" h="1673860">
                <a:moveTo>
                  <a:pt x="1448850" y="565351"/>
                </a:moveTo>
                <a:lnTo>
                  <a:pt x="1446275" y="562355"/>
                </a:lnTo>
                <a:lnTo>
                  <a:pt x="1446275" y="567541"/>
                </a:lnTo>
                <a:lnTo>
                  <a:pt x="1448850" y="565351"/>
                </a:lnTo>
                <a:close/>
              </a:path>
              <a:path w="1941829" h="1673860">
                <a:moveTo>
                  <a:pt x="1452371" y="569447"/>
                </a:moveTo>
                <a:lnTo>
                  <a:pt x="1452371" y="562355"/>
                </a:lnTo>
                <a:lnTo>
                  <a:pt x="1448850" y="565351"/>
                </a:lnTo>
                <a:lnTo>
                  <a:pt x="1452371" y="569447"/>
                </a:lnTo>
                <a:close/>
              </a:path>
              <a:path w="1941829" h="1673860">
                <a:moveTo>
                  <a:pt x="1523999" y="638555"/>
                </a:moveTo>
                <a:lnTo>
                  <a:pt x="1520215" y="634140"/>
                </a:lnTo>
                <a:lnTo>
                  <a:pt x="1516379" y="640079"/>
                </a:lnTo>
                <a:lnTo>
                  <a:pt x="1523999" y="638555"/>
                </a:lnTo>
                <a:close/>
              </a:path>
              <a:path w="1941829" h="1673860">
                <a:moveTo>
                  <a:pt x="1523999" y="644519"/>
                </a:moveTo>
                <a:lnTo>
                  <a:pt x="1523999" y="638555"/>
                </a:lnTo>
                <a:lnTo>
                  <a:pt x="1516379" y="640079"/>
                </a:lnTo>
                <a:lnTo>
                  <a:pt x="1516379" y="643905"/>
                </a:lnTo>
                <a:lnTo>
                  <a:pt x="1520951" y="649223"/>
                </a:lnTo>
                <a:lnTo>
                  <a:pt x="1523999" y="644519"/>
                </a:lnTo>
                <a:close/>
              </a:path>
              <a:path w="1941829" h="1673860">
                <a:moveTo>
                  <a:pt x="1930907" y="16465"/>
                </a:moveTo>
                <a:lnTo>
                  <a:pt x="1930907" y="15239"/>
                </a:lnTo>
                <a:lnTo>
                  <a:pt x="1915575" y="21922"/>
                </a:lnTo>
                <a:lnTo>
                  <a:pt x="1520215" y="634140"/>
                </a:lnTo>
                <a:lnTo>
                  <a:pt x="1523999" y="638555"/>
                </a:lnTo>
                <a:lnTo>
                  <a:pt x="1523999" y="644519"/>
                </a:lnTo>
                <a:lnTo>
                  <a:pt x="1930907" y="16465"/>
                </a:lnTo>
                <a:close/>
              </a:path>
              <a:path w="1941829" h="1673860">
                <a:moveTo>
                  <a:pt x="1930907" y="15239"/>
                </a:moveTo>
                <a:lnTo>
                  <a:pt x="1924811" y="7619"/>
                </a:lnTo>
                <a:lnTo>
                  <a:pt x="1915575" y="21922"/>
                </a:lnTo>
                <a:lnTo>
                  <a:pt x="1930907" y="15239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605150" y="5181600"/>
            <a:ext cx="291465" cy="295910"/>
          </a:xfrm>
          <a:custGeom>
            <a:avLst/>
            <a:gdLst/>
            <a:ahLst/>
            <a:cxnLst/>
            <a:rect l="l" t="t" r="r" b="b"/>
            <a:pathLst>
              <a:path w="291464" h="295910">
                <a:moveTo>
                  <a:pt x="291083" y="172211"/>
                </a:moveTo>
                <a:lnTo>
                  <a:pt x="144779" y="0"/>
                </a:lnTo>
                <a:lnTo>
                  <a:pt x="0" y="123443"/>
                </a:lnTo>
                <a:lnTo>
                  <a:pt x="10667" y="136001"/>
                </a:lnTo>
                <a:lnTo>
                  <a:pt x="10667" y="120395"/>
                </a:lnTo>
                <a:lnTo>
                  <a:pt x="13688" y="123941"/>
                </a:lnTo>
                <a:lnTo>
                  <a:pt x="140207" y="17102"/>
                </a:lnTo>
                <a:lnTo>
                  <a:pt x="140207" y="10667"/>
                </a:lnTo>
                <a:lnTo>
                  <a:pt x="147827" y="10667"/>
                </a:lnTo>
                <a:lnTo>
                  <a:pt x="147827" y="19613"/>
                </a:lnTo>
                <a:lnTo>
                  <a:pt x="277303" y="171606"/>
                </a:lnTo>
                <a:lnTo>
                  <a:pt x="281939" y="167639"/>
                </a:lnTo>
                <a:lnTo>
                  <a:pt x="281939" y="180008"/>
                </a:lnTo>
                <a:lnTo>
                  <a:pt x="291083" y="172211"/>
                </a:lnTo>
                <a:close/>
              </a:path>
              <a:path w="291464" h="295910">
                <a:moveTo>
                  <a:pt x="13688" y="123941"/>
                </a:moveTo>
                <a:lnTo>
                  <a:pt x="10667" y="120395"/>
                </a:lnTo>
                <a:lnTo>
                  <a:pt x="10667" y="126491"/>
                </a:lnTo>
                <a:lnTo>
                  <a:pt x="13688" y="123941"/>
                </a:lnTo>
                <a:close/>
              </a:path>
              <a:path w="291464" h="295910">
                <a:moveTo>
                  <a:pt x="148306" y="281971"/>
                </a:moveTo>
                <a:lnTo>
                  <a:pt x="13688" y="123941"/>
                </a:lnTo>
                <a:lnTo>
                  <a:pt x="10667" y="126491"/>
                </a:lnTo>
                <a:lnTo>
                  <a:pt x="10667" y="136001"/>
                </a:lnTo>
                <a:lnTo>
                  <a:pt x="144779" y="293862"/>
                </a:lnTo>
                <a:lnTo>
                  <a:pt x="144779" y="284987"/>
                </a:lnTo>
                <a:lnTo>
                  <a:pt x="148306" y="281971"/>
                </a:lnTo>
                <a:close/>
              </a:path>
              <a:path w="291464" h="295910">
                <a:moveTo>
                  <a:pt x="147827" y="10667"/>
                </a:moveTo>
                <a:lnTo>
                  <a:pt x="140207" y="10667"/>
                </a:lnTo>
                <a:lnTo>
                  <a:pt x="143396" y="14410"/>
                </a:lnTo>
                <a:lnTo>
                  <a:pt x="147827" y="10667"/>
                </a:lnTo>
                <a:close/>
              </a:path>
              <a:path w="291464" h="295910">
                <a:moveTo>
                  <a:pt x="143396" y="14410"/>
                </a:moveTo>
                <a:lnTo>
                  <a:pt x="140207" y="10667"/>
                </a:lnTo>
                <a:lnTo>
                  <a:pt x="140207" y="17102"/>
                </a:lnTo>
                <a:lnTo>
                  <a:pt x="143396" y="14410"/>
                </a:lnTo>
                <a:close/>
              </a:path>
              <a:path w="291464" h="295910">
                <a:moveTo>
                  <a:pt x="147827" y="19613"/>
                </a:moveTo>
                <a:lnTo>
                  <a:pt x="147827" y="10667"/>
                </a:lnTo>
                <a:lnTo>
                  <a:pt x="143396" y="14410"/>
                </a:lnTo>
                <a:lnTo>
                  <a:pt x="147827" y="19613"/>
                </a:lnTo>
                <a:close/>
              </a:path>
              <a:path w="291464" h="295910">
                <a:moveTo>
                  <a:pt x="150875" y="284987"/>
                </a:moveTo>
                <a:lnTo>
                  <a:pt x="148306" y="281971"/>
                </a:lnTo>
                <a:lnTo>
                  <a:pt x="144779" y="284987"/>
                </a:lnTo>
                <a:lnTo>
                  <a:pt x="150875" y="284987"/>
                </a:lnTo>
                <a:close/>
              </a:path>
              <a:path w="291464" h="295910">
                <a:moveTo>
                  <a:pt x="150875" y="291757"/>
                </a:moveTo>
                <a:lnTo>
                  <a:pt x="150875" y="284987"/>
                </a:lnTo>
                <a:lnTo>
                  <a:pt x="144779" y="284987"/>
                </a:lnTo>
                <a:lnTo>
                  <a:pt x="144779" y="293862"/>
                </a:lnTo>
                <a:lnTo>
                  <a:pt x="146303" y="295655"/>
                </a:lnTo>
                <a:lnTo>
                  <a:pt x="150875" y="291757"/>
                </a:lnTo>
                <a:close/>
              </a:path>
              <a:path w="291464" h="295910">
                <a:moveTo>
                  <a:pt x="281939" y="180008"/>
                </a:moveTo>
                <a:lnTo>
                  <a:pt x="281939" y="167639"/>
                </a:lnTo>
                <a:lnTo>
                  <a:pt x="280415" y="175259"/>
                </a:lnTo>
                <a:lnTo>
                  <a:pt x="277303" y="171606"/>
                </a:lnTo>
                <a:lnTo>
                  <a:pt x="148306" y="281971"/>
                </a:lnTo>
                <a:lnTo>
                  <a:pt x="150875" y="284987"/>
                </a:lnTo>
                <a:lnTo>
                  <a:pt x="150875" y="291757"/>
                </a:lnTo>
                <a:lnTo>
                  <a:pt x="281939" y="180008"/>
                </a:lnTo>
                <a:close/>
              </a:path>
              <a:path w="291464" h="295910">
                <a:moveTo>
                  <a:pt x="281939" y="167639"/>
                </a:moveTo>
                <a:lnTo>
                  <a:pt x="277303" y="171606"/>
                </a:lnTo>
                <a:lnTo>
                  <a:pt x="280415" y="175259"/>
                </a:lnTo>
                <a:lnTo>
                  <a:pt x="281939" y="167639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467989" y="5356859"/>
            <a:ext cx="222885" cy="236220"/>
          </a:xfrm>
          <a:custGeom>
            <a:avLst/>
            <a:gdLst/>
            <a:ahLst/>
            <a:cxnLst/>
            <a:rect l="l" t="t" r="r" b="b"/>
            <a:pathLst>
              <a:path w="222885" h="236220">
                <a:moveTo>
                  <a:pt x="222503" y="172211"/>
                </a:moveTo>
                <a:lnTo>
                  <a:pt x="76199" y="0"/>
                </a:lnTo>
                <a:lnTo>
                  <a:pt x="0" y="64007"/>
                </a:lnTo>
                <a:lnTo>
                  <a:pt x="10667" y="76565"/>
                </a:lnTo>
                <a:lnTo>
                  <a:pt x="10667" y="60959"/>
                </a:lnTo>
                <a:lnTo>
                  <a:pt x="14423" y="65409"/>
                </a:lnTo>
                <a:lnTo>
                  <a:pt x="71627" y="17102"/>
                </a:lnTo>
                <a:lnTo>
                  <a:pt x="71627" y="9143"/>
                </a:lnTo>
                <a:lnTo>
                  <a:pt x="79247" y="10667"/>
                </a:lnTo>
                <a:lnTo>
                  <a:pt x="79247" y="18172"/>
                </a:lnTo>
                <a:lnTo>
                  <a:pt x="208715" y="171562"/>
                </a:lnTo>
                <a:lnTo>
                  <a:pt x="213359" y="167639"/>
                </a:lnTo>
                <a:lnTo>
                  <a:pt x="213359" y="179892"/>
                </a:lnTo>
                <a:lnTo>
                  <a:pt x="222503" y="172211"/>
                </a:lnTo>
                <a:close/>
              </a:path>
              <a:path w="222885" h="236220">
                <a:moveTo>
                  <a:pt x="14423" y="65409"/>
                </a:moveTo>
                <a:lnTo>
                  <a:pt x="10667" y="60959"/>
                </a:lnTo>
                <a:lnTo>
                  <a:pt x="10667" y="68579"/>
                </a:lnTo>
                <a:lnTo>
                  <a:pt x="14423" y="65409"/>
                </a:lnTo>
                <a:close/>
              </a:path>
              <a:path w="222885" h="236220">
                <a:moveTo>
                  <a:pt x="147588" y="223180"/>
                </a:moveTo>
                <a:lnTo>
                  <a:pt x="14423" y="65409"/>
                </a:lnTo>
                <a:lnTo>
                  <a:pt x="10667" y="68579"/>
                </a:lnTo>
                <a:lnTo>
                  <a:pt x="10667" y="76565"/>
                </a:lnTo>
                <a:lnTo>
                  <a:pt x="144779" y="234426"/>
                </a:lnTo>
                <a:lnTo>
                  <a:pt x="144779" y="225551"/>
                </a:lnTo>
                <a:lnTo>
                  <a:pt x="147588" y="223180"/>
                </a:lnTo>
                <a:close/>
              </a:path>
              <a:path w="222885" h="236220">
                <a:moveTo>
                  <a:pt x="79247" y="10667"/>
                </a:moveTo>
                <a:lnTo>
                  <a:pt x="71627" y="9143"/>
                </a:lnTo>
                <a:lnTo>
                  <a:pt x="75550" y="13790"/>
                </a:lnTo>
                <a:lnTo>
                  <a:pt x="79247" y="10667"/>
                </a:lnTo>
                <a:close/>
              </a:path>
              <a:path w="222885" h="236220">
                <a:moveTo>
                  <a:pt x="75550" y="13790"/>
                </a:moveTo>
                <a:lnTo>
                  <a:pt x="71627" y="9143"/>
                </a:lnTo>
                <a:lnTo>
                  <a:pt x="71627" y="17102"/>
                </a:lnTo>
                <a:lnTo>
                  <a:pt x="75550" y="13790"/>
                </a:lnTo>
                <a:close/>
              </a:path>
              <a:path w="222885" h="236220">
                <a:moveTo>
                  <a:pt x="79247" y="18172"/>
                </a:moveTo>
                <a:lnTo>
                  <a:pt x="79247" y="10667"/>
                </a:lnTo>
                <a:lnTo>
                  <a:pt x="75550" y="13790"/>
                </a:lnTo>
                <a:lnTo>
                  <a:pt x="79247" y="18172"/>
                </a:lnTo>
                <a:close/>
              </a:path>
              <a:path w="222885" h="236220">
                <a:moveTo>
                  <a:pt x="150875" y="227075"/>
                </a:moveTo>
                <a:lnTo>
                  <a:pt x="147588" y="223180"/>
                </a:lnTo>
                <a:lnTo>
                  <a:pt x="144779" y="225551"/>
                </a:lnTo>
                <a:lnTo>
                  <a:pt x="150875" y="227075"/>
                </a:lnTo>
                <a:close/>
              </a:path>
              <a:path w="222885" h="236220">
                <a:moveTo>
                  <a:pt x="150875" y="232379"/>
                </a:moveTo>
                <a:lnTo>
                  <a:pt x="150875" y="227075"/>
                </a:lnTo>
                <a:lnTo>
                  <a:pt x="144779" y="225551"/>
                </a:lnTo>
                <a:lnTo>
                  <a:pt x="144779" y="234426"/>
                </a:lnTo>
                <a:lnTo>
                  <a:pt x="146303" y="236219"/>
                </a:lnTo>
                <a:lnTo>
                  <a:pt x="150875" y="232379"/>
                </a:lnTo>
                <a:close/>
              </a:path>
              <a:path w="222885" h="236220">
                <a:moveTo>
                  <a:pt x="213359" y="179892"/>
                </a:moveTo>
                <a:lnTo>
                  <a:pt x="213359" y="167639"/>
                </a:lnTo>
                <a:lnTo>
                  <a:pt x="211835" y="175259"/>
                </a:lnTo>
                <a:lnTo>
                  <a:pt x="208715" y="171562"/>
                </a:lnTo>
                <a:lnTo>
                  <a:pt x="147588" y="223180"/>
                </a:lnTo>
                <a:lnTo>
                  <a:pt x="150875" y="227075"/>
                </a:lnTo>
                <a:lnTo>
                  <a:pt x="150875" y="232379"/>
                </a:lnTo>
                <a:lnTo>
                  <a:pt x="213359" y="179892"/>
                </a:lnTo>
                <a:close/>
              </a:path>
              <a:path w="222885" h="236220">
                <a:moveTo>
                  <a:pt x="213359" y="167639"/>
                </a:moveTo>
                <a:lnTo>
                  <a:pt x="208715" y="171562"/>
                </a:lnTo>
                <a:lnTo>
                  <a:pt x="211835" y="175259"/>
                </a:lnTo>
                <a:lnTo>
                  <a:pt x="213359" y="167639"/>
                </a:lnTo>
                <a:close/>
              </a:path>
            </a:pathLst>
          </a:custGeom>
          <a:solidFill>
            <a:srgbClr val="FF32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129416" y="2237230"/>
            <a:ext cx="2722880" cy="2016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14680">
              <a:lnSpc>
                <a:spcPct val="100000"/>
              </a:lnSpc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Evitare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accavallare</a:t>
            </a:r>
            <a:r>
              <a:rPr dirty="0" sz="2400" spc="-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le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spire</a:t>
            </a:r>
            <a:endParaRPr sz="2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440"/>
              </a:spcBef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Capo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carico</a:t>
            </a:r>
            <a:r>
              <a:rPr dirty="0" sz="2400" spc="-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verso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l’esterno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170</a:t>
            </a:fld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353433" y="537971"/>
            <a:ext cx="3564635" cy="61203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177226" y="369255"/>
            <a:ext cx="4713605" cy="6034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4510" marR="54610" indent="347345">
              <a:lnSpc>
                <a:spcPct val="104700"/>
              </a:lnSpc>
              <a:tabLst>
                <a:tab pos="2356485" algn="l"/>
              </a:tabLst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NODO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3200" spc="5" b="1">
                <a:solidFill>
                  <a:srgbClr val="FF0000"/>
                </a:solidFill>
                <a:latin typeface="Tahoma"/>
                <a:cs typeface="Tahoma"/>
              </a:rPr>
              <a:t>AD</a:t>
            </a:r>
            <a:r>
              <a:rPr dirty="0" sz="3200" spc="-1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OTTO </a:t>
            </a:r>
            <a:r>
              <a:rPr dirty="0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CON 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DOPPIA</a:t>
            </a:r>
            <a:r>
              <a:rPr dirty="0" sz="32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ASOLA</a:t>
            </a:r>
            <a:endParaRPr sz="3200">
              <a:latin typeface="Tahoma"/>
              <a:cs typeface="Tahoma"/>
            </a:endParaRPr>
          </a:p>
          <a:p>
            <a:pPr marL="975994">
              <a:lnSpc>
                <a:spcPct val="100000"/>
              </a:lnSpc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(nodo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coniglio)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5" b="1">
                <a:solidFill>
                  <a:srgbClr val="65FF32"/>
                </a:solidFill>
                <a:latin typeface="Tahoma"/>
                <a:cs typeface="Tahoma"/>
              </a:rPr>
              <a:t>ASSICURAZIONE</a:t>
            </a:r>
            <a:r>
              <a:rPr dirty="0" sz="2800" spc="-6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2800" spc="-5" b="1">
                <a:solidFill>
                  <a:srgbClr val="65FF32"/>
                </a:solidFill>
                <a:latin typeface="Tahoma"/>
                <a:cs typeface="Tahoma"/>
              </a:rPr>
              <a:t>STATICA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dirty="0" sz="3200" b="1">
                <a:solidFill>
                  <a:srgbClr val="65FF32"/>
                </a:solidFill>
                <a:latin typeface="Tahoma"/>
                <a:cs typeface="Tahoma"/>
              </a:rPr>
              <a:t>Utilizzo</a:t>
            </a:r>
            <a:endParaRPr sz="3200">
              <a:latin typeface="Tahoma"/>
              <a:cs typeface="Tahoma"/>
            </a:endParaRPr>
          </a:p>
          <a:p>
            <a:pPr marL="12700" marR="1264920" indent="-635">
              <a:lnSpc>
                <a:spcPct val="100000"/>
              </a:lnSpc>
              <a:spcBef>
                <a:spcPts val="1920"/>
              </a:spcBef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Ancoraggi</a:t>
            </a:r>
            <a:r>
              <a:rPr dirty="0" sz="3200" spc="-1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statici 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doppi</a:t>
            </a:r>
            <a:r>
              <a:rPr dirty="0" sz="32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sfalsati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200">
              <a:latin typeface="Times New Roman"/>
              <a:cs typeface="Times New Roman"/>
            </a:endParaRPr>
          </a:p>
          <a:p>
            <a:pPr marL="12700">
              <a:lnSpc>
                <a:spcPts val="4315"/>
              </a:lnSpc>
              <a:spcBef>
                <a:spcPts val="5"/>
              </a:spcBef>
            </a:pPr>
            <a:r>
              <a:rPr dirty="0" sz="3600" spc="-5" b="1">
                <a:solidFill>
                  <a:srgbClr val="FF32CC"/>
                </a:solidFill>
                <a:latin typeface="Tahoma"/>
                <a:cs typeface="Tahoma"/>
              </a:rPr>
              <a:t>C.R. </a:t>
            </a:r>
            <a:r>
              <a:rPr dirty="0" sz="3600" b="1">
                <a:solidFill>
                  <a:srgbClr val="FF32CC"/>
                </a:solidFill>
                <a:latin typeface="Tahoma"/>
                <a:cs typeface="Tahoma"/>
              </a:rPr>
              <a:t>–</a:t>
            </a:r>
            <a:r>
              <a:rPr dirty="0" sz="3600" spc="-105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3600" b="1">
                <a:solidFill>
                  <a:srgbClr val="FF32CC"/>
                </a:solidFill>
                <a:latin typeface="Tahoma"/>
                <a:cs typeface="Tahoma"/>
              </a:rPr>
              <a:t>40%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170</a:t>
            </a:fld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499738" y="3909060"/>
            <a:ext cx="3167380" cy="3298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291465">
              <a:lnSpc>
                <a:spcPct val="100000"/>
              </a:lnSpc>
              <a:spcBef>
                <a:spcPts val="850"/>
              </a:spcBef>
            </a:pPr>
            <a:r>
              <a:rPr dirty="0" sz="1200" spc="-5">
                <a:solidFill>
                  <a:srgbClr val="FFFFFF"/>
                </a:solidFill>
                <a:latin typeface="Arial"/>
                <a:cs typeface="Arial"/>
              </a:rPr>
              <a:t>174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99738" y="609600"/>
            <a:ext cx="3166872" cy="65973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177424" y="797559"/>
            <a:ext cx="4978400" cy="4889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>
                <a:latin typeface="Tahoma"/>
                <a:cs typeface="Tahoma"/>
              </a:rPr>
              <a:t>NODO </a:t>
            </a:r>
            <a:r>
              <a:rPr dirty="0" sz="3200" spc="-5">
                <a:latin typeface="Tahoma"/>
                <a:cs typeface="Tahoma"/>
              </a:rPr>
              <a:t>DOPPIO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INGLESE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87741" y="2382010"/>
            <a:ext cx="1772285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USATO</a:t>
            </a:r>
            <a:r>
              <a:rPr dirty="0" sz="2400" spc="-85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PER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20685" y="3433570"/>
            <a:ext cx="3573779" cy="861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GIUNZIONE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DUE</a:t>
            </a:r>
            <a:r>
              <a:rPr dirty="0" sz="1800" spc="-1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CORDE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Font typeface="Wingdings"/>
              <a:buChar char=""/>
              <a:tabLst>
                <a:tab pos="259715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FORMARE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ANELLI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CORDA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20685" y="4960618"/>
            <a:ext cx="3110230" cy="144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CARATTERISTICHE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279400" marR="5080" indent="-266700">
              <a:lnSpc>
                <a:spcPct val="142800"/>
              </a:lnSpc>
              <a:buFont typeface="Wingdings"/>
              <a:buChar char=""/>
              <a:tabLst>
                <a:tab pos="259715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FATTORE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RIDUZIONE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CIRCA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30%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30605">
              <a:lnSpc>
                <a:spcPct val="100000"/>
              </a:lnSpc>
            </a:pPr>
            <a:r>
              <a:rPr dirty="0" sz="4000" spc="-10"/>
              <a:t>NODO DOPPIO</a:t>
            </a:r>
            <a:r>
              <a:rPr dirty="0" sz="4000" spc="-15"/>
              <a:t> </a:t>
            </a:r>
            <a:r>
              <a:rPr dirty="0" sz="4000" spc="-10"/>
              <a:t>INGLESE</a:t>
            </a:r>
            <a:endParaRPr sz="4000"/>
          </a:p>
        </p:txBody>
      </p:sp>
      <p:sp>
        <p:nvSpPr>
          <p:cNvPr id="18" name="object 18"/>
          <p:cNvSpPr/>
          <p:nvPr/>
        </p:nvSpPr>
        <p:spPr>
          <a:xfrm>
            <a:off x="1458347" y="3272028"/>
            <a:ext cx="7129271" cy="1226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175</a:t>
            </a:fld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41626" y="1257299"/>
            <a:ext cx="3666744" cy="59496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463040">
              <a:lnSpc>
                <a:spcPts val="4315"/>
              </a:lnSpc>
            </a:pPr>
            <a:r>
              <a:rPr dirty="0" sz="3600" spc="-5">
                <a:solidFill>
                  <a:srgbClr val="FF0065"/>
                </a:solidFill>
                <a:latin typeface="Tahoma"/>
                <a:cs typeface="Tahoma"/>
              </a:rPr>
              <a:t>NODO</a:t>
            </a:r>
            <a:r>
              <a:rPr dirty="0" sz="3600" spc="-75">
                <a:solidFill>
                  <a:srgbClr val="FF0065"/>
                </a:solidFill>
                <a:latin typeface="Tahoma"/>
                <a:cs typeface="Tahoma"/>
              </a:rPr>
              <a:t> </a:t>
            </a:r>
            <a:r>
              <a:rPr dirty="0" sz="3600" spc="-5">
                <a:solidFill>
                  <a:srgbClr val="FF0065"/>
                </a:solidFill>
                <a:latin typeface="Tahoma"/>
                <a:cs typeface="Tahoma"/>
              </a:rPr>
              <a:t>BARCAIOLO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175</a:t>
            </a:fld>
          </a:p>
        </p:txBody>
      </p:sp>
      <p:sp>
        <p:nvSpPr>
          <p:cNvPr id="19" name="object 19"/>
          <p:cNvSpPr txBox="1"/>
          <p:nvPr/>
        </p:nvSpPr>
        <p:spPr>
          <a:xfrm>
            <a:off x="1099700" y="1374647"/>
            <a:ext cx="1772285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USATO</a:t>
            </a:r>
            <a:r>
              <a:rPr dirty="0" sz="2400" spc="-85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PER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2644" y="2426206"/>
            <a:ext cx="2945130" cy="1650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AUTOASSICURAZIONE</a:t>
            </a:r>
            <a:endParaRPr sz="1800">
              <a:latin typeface="Tahoma"/>
              <a:cs typeface="Tahoma"/>
            </a:endParaRPr>
          </a:p>
          <a:p>
            <a:pPr marL="259079" indent="-246379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259715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ANCORAGGIO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32CC"/>
                </a:solidFill>
                <a:latin typeface="Tahoma"/>
                <a:cs typeface="Tahoma"/>
              </a:rPr>
              <a:t>CARATTERISTICHE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2644" y="4757925"/>
            <a:ext cx="3235325" cy="1240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67970">
              <a:lnSpc>
                <a:spcPct val="100000"/>
              </a:lnSpc>
              <a:buFont typeface="Wingdings"/>
              <a:buChar char=""/>
              <a:tabLst>
                <a:tab pos="259715" algn="l"/>
                <a:tab pos="2066289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RIDUZIONE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CARICO</a:t>
            </a:r>
            <a:r>
              <a:rPr dirty="0" sz="18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ROTTURA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CIRCA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55%</a:t>
            </a:r>
            <a:endParaRPr sz="1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080"/>
              </a:spcBef>
              <a:buFont typeface="Wingdings"/>
              <a:buChar char=""/>
              <a:tabLst>
                <a:tab pos="259715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PERMETTE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UNA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VELOCE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CONTINUA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REGOLAZIONE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3" rIns="0" bIns="0" rtlCol="0" vert="horz">
            <a:spAutoFit/>
          </a:bodyPr>
          <a:lstStyle/>
          <a:p>
            <a:pPr marL="205740">
              <a:lnSpc>
                <a:spcPts val="4785"/>
              </a:lnSpc>
            </a:pPr>
            <a:r>
              <a:rPr dirty="0" sz="4000" spc="-5">
                <a:latin typeface="Tahoma"/>
                <a:cs typeface="Tahoma"/>
              </a:rPr>
              <a:t>NODO </a:t>
            </a:r>
            <a:r>
              <a:rPr dirty="0" sz="4000" spc="-5">
                <a:latin typeface="Tahoma"/>
                <a:cs typeface="Tahoma"/>
              </a:rPr>
              <a:t>BULINO </a:t>
            </a:r>
            <a:r>
              <a:rPr dirty="0" sz="2800" spc="-5">
                <a:latin typeface="Tahoma"/>
                <a:cs typeface="Tahoma"/>
              </a:rPr>
              <a:t>(GASSA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 spc="-5">
                <a:latin typeface="Tahoma"/>
                <a:cs typeface="Tahoma"/>
              </a:rPr>
              <a:t>D’AMANTE)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74071" y="1618488"/>
            <a:ext cx="2993135" cy="4660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62633" y="1618487"/>
            <a:ext cx="6010656" cy="46817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175</a:t>
            </a:fld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3415" rIns="0" bIns="0" rtlCol="0" vert="horz">
            <a:spAutoFit/>
          </a:bodyPr>
          <a:lstStyle/>
          <a:p>
            <a:pPr marL="1531620">
              <a:lnSpc>
                <a:spcPts val="4785"/>
              </a:lnSpc>
            </a:pP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MEZZO</a:t>
            </a:r>
            <a:r>
              <a:rPr dirty="0" sz="4000" spc="-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BARCAIOLO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626742" y="1475231"/>
            <a:ext cx="3031235" cy="41041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792345" y="1475231"/>
            <a:ext cx="3125723" cy="41041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852700" y="1560575"/>
            <a:ext cx="3464560" cy="4985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32CC"/>
                </a:solidFill>
                <a:latin typeface="Tahoma"/>
                <a:cs typeface="Tahoma"/>
              </a:rPr>
              <a:t>USATO</a:t>
            </a:r>
            <a:r>
              <a:rPr dirty="0" sz="1800" spc="-110" b="1">
                <a:solidFill>
                  <a:srgbClr val="FF32CC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32CC"/>
                </a:solidFill>
                <a:latin typeface="Tahoma"/>
                <a:cs typeface="Tahoma"/>
              </a:rPr>
              <a:t>PER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ASSICURAZIONE</a:t>
            </a:r>
            <a:r>
              <a:rPr dirty="0" sz="18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DINAMICA</a:t>
            </a:r>
            <a:endParaRPr sz="1800">
              <a:latin typeface="Tahoma"/>
              <a:cs typeface="Tahoma"/>
            </a:endParaRPr>
          </a:p>
          <a:p>
            <a:pPr marL="12700" marR="833755">
              <a:lnSpc>
                <a:spcPct val="130000"/>
              </a:lnSpc>
              <a:spcBef>
                <a:spcPts val="1080"/>
              </a:spcBef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CALATA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RECUPERO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CARICHI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32CC"/>
                </a:solidFill>
                <a:latin typeface="Tahoma"/>
                <a:cs typeface="Tahoma"/>
              </a:rPr>
              <a:t>AVVERTENZE</a:t>
            </a:r>
            <a:endParaRPr sz="1800">
              <a:latin typeface="Tahoma"/>
              <a:cs typeface="Tahoma"/>
            </a:endParaRPr>
          </a:p>
          <a:p>
            <a:pPr marL="12700" marR="408305">
              <a:lnSpc>
                <a:spcPct val="100000"/>
              </a:lnSpc>
              <a:spcBef>
                <a:spcPts val="1400"/>
              </a:spcBef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CAPO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DEVE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TROVARSI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SULLA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PARTE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FISSA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MOSCHETTONE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800" b="1">
                <a:solidFill>
                  <a:srgbClr val="FF32CC"/>
                </a:solidFill>
                <a:latin typeface="Tahoma"/>
                <a:cs typeface="Tahoma"/>
              </a:rPr>
              <a:t>CARATTERISTICHE</a:t>
            </a:r>
            <a:endParaRPr sz="1800">
              <a:latin typeface="Tahoma"/>
              <a:cs typeface="Tahoma"/>
            </a:endParaRPr>
          </a:p>
          <a:p>
            <a:pPr marL="12700" marR="1629410">
              <a:lnSpc>
                <a:spcPct val="110000"/>
              </a:lnSpc>
              <a:spcBef>
                <a:spcPts val="1080"/>
              </a:spcBef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RAPPORTO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RIDUZIONE</a:t>
            </a:r>
            <a:r>
              <a:rPr dirty="0" sz="18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1:8</a:t>
            </a:r>
            <a:endParaRPr sz="1800">
              <a:latin typeface="Tahoma"/>
              <a:cs typeface="Tahoma"/>
            </a:endParaRPr>
          </a:p>
          <a:p>
            <a:pPr marL="12700" marR="424180">
              <a:lnSpc>
                <a:spcPct val="100000"/>
              </a:lnSpc>
              <a:spcBef>
                <a:spcPts val="1295"/>
              </a:spcBef>
            </a:pPr>
            <a:r>
              <a:rPr dirty="0" sz="1800">
                <a:solidFill>
                  <a:srgbClr val="FFFF00"/>
                </a:solidFill>
                <a:latin typeface="Wingdings"/>
                <a:cs typeface="Wingdings"/>
              </a:rPr>
              <a:t>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FATTORE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RIDUZIONE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CIRCA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55%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175</a:t>
            </a:fld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2259" rIns="0" bIns="0" rtlCol="0" vert="horz">
            <a:spAutoFit/>
          </a:bodyPr>
          <a:lstStyle/>
          <a:p>
            <a:pPr marL="1358265">
              <a:lnSpc>
                <a:spcPts val="5255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NO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D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700828" y="687831"/>
            <a:ext cx="3333115" cy="667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5"/>
              </a:lnSpc>
            </a:pPr>
            <a:r>
              <a:rPr dirty="0" sz="4400" spc="-5" b="1">
                <a:solidFill>
                  <a:srgbClr val="FF0000"/>
                </a:solidFill>
                <a:latin typeface="Tahoma"/>
                <a:cs typeface="Tahoma"/>
              </a:rPr>
              <a:t>BLOCCANTI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778886" y="1906523"/>
            <a:ext cx="3628644" cy="49682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852812" y="2236722"/>
            <a:ext cx="3879215" cy="607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785"/>
              </a:lnSpc>
              <a:tabLst>
                <a:tab pos="1868805" algn="l"/>
              </a:tabLst>
            </a:pPr>
            <a:r>
              <a:rPr dirty="0" sz="4000" b="1">
                <a:solidFill>
                  <a:srgbClr val="65FF32"/>
                </a:solidFill>
                <a:latin typeface="Tahoma"/>
                <a:cs typeface="Tahoma"/>
              </a:rPr>
              <a:t>N</a:t>
            </a:r>
            <a:r>
              <a:rPr dirty="0" sz="4000" spc="-10" b="1">
                <a:solidFill>
                  <a:srgbClr val="65FF32"/>
                </a:solidFill>
                <a:latin typeface="Tahoma"/>
                <a:cs typeface="Tahoma"/>
              </a:rPr>
              <a:t>OD</a:t>
            </a:r>
            <a:r>
              <a:rPr dirty="0" sz="4000" spc="-5" b="1">
                <a:solidFill>
                  <a:srgbClr val="65FF32"/>
                </a:solidFill>
                <a:latin typeface="Tahoma"/>
                <a:cs typeface="Tahoma"/>
              </a:rPr>
              <a:t>O</a:t>
            </a:r>
            <a:r>
              <a:rPr dirty="0" sz="4000">
                <a:solidFill>
                  <a:srgbClr val="65FF32"/>
                </a:solidFill>
                <a:latin typeface="Times New Roman"/>
                <a:cs typeface="Times New Roman"/>
              </a:rPr>
              <a:t>	</a:t>
            </a:r>
            <a:r>
              <a:rPr dirty="0" sz="4000" spc="-5" b="1">
                <a:solidFill>
                  <a:srgbClr val="65FF32"/>
                </a:solidFill>
                <a:latin typeface="Tahoma"/>
                <a:cs typeface="Tahoma"/>
              </a:rPr>
              <a:t>PRUS</a:t>
            </a:r>
            <a:r>
              <a:rPr dirty="0" sz="4000" spc="-10" b="1">
                <a:solidFill>
                  <a:srgbClr val="65FF32"/>
                </a:solidFill>
                <a:latin typeface="Tahoma"/>
                <a:cs typeface="Tahoma"/>
              </a:rPr>
              <a:t>I</a:t>
            </a:r>
            <a:r>
              <a:rPr dirty="0" sz="4000" spc="-5" b="1">
                <a:solidFill>
                  <a:srgbClr val="65FF32"/>
                </a:solidFill>
                <a:latin typeface="Tahoma"/>
                <a:cs typeface="Tahoma"/>
              </a:rPr>
              <a:t>K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175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852812" y="3578350"/>
            <a:ext cx="2797810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UNIDIREZIONALE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2259" rIns="0" bIns="0" rtlCol="0" vert="horz">
            <a:spAutoFit/>
          </a:bodyPr>
          <a:lstStyle/>
          <a:p>
            <a:pPr marL="1358265">
              <a:lnSpc>
                <a:spcPts val="5255"/>
              </a:lnSpc>
            </a:pP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NO</a:t>
            </a:r>
            <a:r>
              <a:rPr dirty="0" spc="-5">
                <a:solidFill>
                  <a:srgbClr val="FF0000"/>
                </a:solidFill>
                <a:latin typeface="Tahoma"/>
                <a:cs typeface="Tahoma"/>
              </a:rPr>
              <a:t>D</a:t>
            </a:r>
            <a:r>
              <a:rPr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700828" y="687831"/>
            <a:ext cx="3333115" cy="667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255"/>
              </a:lnSpc>
            </a:pPr>
            <a:r>
              <a:rPr dirty="0" sz="4400" spc="-5" b="1">
                <a:solidFill>
                  <a:srgbClr val="FF0000"/>
                </a:solidFill>
                <a:latin typeface="Tahoma"/>
                <a:cs typeface="Tahoma"/>
              </a:rPr>
              <a:t>BLOCCANTI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62477" y="1475231"/>
            <a:ext cx="3625596" cy="53004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177424" y="2307334"/>
            <a:ext cx="359537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315"/>
              </a:lnSpc>
            </a:pPr>
            <a:r>
              <a:rPr dirty="0" sz="3600" spc="-5" b="1">
                <a:solidFill>
                  <a:srgbClr val="65FF32"/>
                </a:solidFill>
                <a:latin typeface="Tahoma"/>
                <a:cs typeface="Tahoma"/>
              </a:rPr>
              <a:t>NODO</a:t>
            </a:r>
            <a:r>
              <a:rPr dirty="0" sz="3600" spc="-90" b="1">
                <a:solidFill>
                  <a:srgbClr val="65FF32"/>
                </a:solidFill>
                <a:latin typeface="Tahoma"/>
                <a:cs typeface="Tahoma"/>
              </a:rPr>
              <a:t> </a:t>
            </a:r>
            <a:r>
              <a:rPr dirty="0" sz="3600" spc="-5" b="1">
                <a:solidFill>
                  <a:srgbClr val="65FF32"/>
                </a:solidFill>
                <a:latin typeface="Tahoma"/>
                <a:cs typeface="Tahoma"/>
              </a:rPr>
              <a:t>MACHAD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1177424" y="3863338"/>
            <a:ext cx="2546350" cy="370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65FF32"/>
                </a:solidFill>
                <a:latin typeface="Tahoma"/>
                <a:cs typeface="Tahoma"/>
              </a:rPr>
              <a:t>BIDIREZIONALE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51165" y="2580130"/>
            <a:ext cx="7071995" cy="9055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125"/>
              </a:lnSpc>
              <a:tabLst>
                <a:tab pos="3707129" algn="l"/>
                <a:tab pos="6050915" algn="l"/>
              </a:tabLst>
            </a:pPr>
            <a:r>
              <a:rPr dirty="0" sz="6000" spc="-5">
                <a:latin typeface="Tahoma"/>
                <a:cs typeface="Tahoma"/>
              </a:rPr>
              <a:t>LIV</a:t>
            </a:r>
            <a:r>
              <a:rPr dirty="0" sz="6000">
                <a:latin typeface="Tahoma"/>
                <a:cs typeface="Tahoma"/>
              </a:rPr>
              <a:t>E</a:t>
            </a:r>
            <a:r>
              <a:rPr dirty="0" sz="6000" spc="-5">
                <a:latin typeface="Tahoma"/>
                <a:cs typeface="Tahoma"/>
              </a:rPr>
              <a:t>LL</a:t>
            </a:r>
            <a:r>
              <a:rPr dirty="0" sz="6000">
                <a:latin typeface="Tahoma"/>
                <a:cs typeface="Tahoma"/>
              </a:rPr>
              <a:t>O</a:t>
            </a:r>
            <a:r>
              <a:rPr dirty="0" sz="6000" b="0">
                <a:latin typeface="Times New Roman"/>
                <a:cs typeface="Times New Roman"/>
              </a:rPr>
              <a:t>	</a:t>
            </a:r>
            <a:r>
              <a:rPr dirty="0" sz="6000" spc="-5">
                <a:latin typeface="Tahoma"/>
                <a:cs typeface="Tahoma"/>
              </a:rPr>
              <a:t>S</a:t>
            </a:r>
            <a:r>
              <a:rPr dirty="0" sz="6000">
                <a:latin typeface="Tahoma"/>
                <a:cs typeface="Tahoma"/>
              </a:rPr>
              <a:t>AF</a:t>
            </a:r>
            <a:r>
              <a:rPr dirty="0" sz="6000" b="0">
                <a:latin typeface="Times New Roman"/>
                <a:cs typeface="Times New Roman"/>
              </a:rPr>
              <a:t>	</a:t>
            </a:r>
            <a:r>
              <a:rPr dirty="0" sz="6000" spc="-5">
                <a:latin typeface="Tahoma"/>
                <a:cs typeface="Tahoma"/>
              </a:rPr>
              <a:t>1</a:t>
            </a:r>
            <a:r>
              <a:rPr dirty="0" sz="6000">
                <a:latin typeface="Tahoma"/>
                <a:cs typeface="Tahoma"/>
              </a:rPr>
              <a:t>B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10017" y="1988818"/>
            <a:ext cx="6966584" cy="4066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70175" marR="5080" indent="-1553210">
              <a:lnSpc>
                <a:spcPts val="4320"/>
              </a:lnSpc>
            </a:pPr>
            <a:r>
              <a:rPr dirty="0" sz="4000" spc="-10" b="1">
                <a:solidFill>
                  <a:srgbClr val="FFFF00"/>
                </a:solidFill>
                <a:latin typeface="Arial"/>
                <a:cs typeface="Arial"/>
              </a:rPr>
              <a:t>LE DIFFERENZE CON </a:t>
            </a:r>
            <a:r>
              <a:rPr dirty="0" sz="4000" b="1">
                <a:solidFill>
                  <a:srgbClr val="FFFF00"/>
                </a:solidFill>
                <a:latin typeface="Arial"/>
                <a:cs typeface="Arial"/>
              </a:rPr>
              <a:t>IL  </a:t>
            </a:r>
            <a:r>
              <a:rPr dirty="0" sz="4000" spc="-10" b="1">
                <a:solidFill>
                  <a:srgbClr val="FFFF00"/>
                </a:solidFill>
                <a:latin typeface="Arial"/>
                <a:cs typeface="Arial"/>
              </a:rPr>
              <a:t>LIVELLO </a:t>
            </a:r>
            <a:r>
              <a:rPr dirty="0" sz="4000" spc="-5" b="1">
                <a:solidFill>
                  <a:srgbClr val="FFFF00"/>
                </a:solidFill>
                <a:latin typeface="Arial"/>
                <a:cs typeface="Arial"/>
              </a:rPr>
              <a:t>1</a:t>
            </a:r>
            <a:r>
              <a:rPr dirty="0" sz="4000" spc="-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Arial"/>
                <a:cs typeface="Arial"/>
              </a:rPr>
              <a:t>A</a:t>
            </a:r>
            <a:endParaRPr sz="4000">
              <a:latin typeface="Arial"/>
              <a:cs typeface="Arial"/>
            </a:endParaRPr>
          </a:p>
          <a:p>
            <a:pPr marL="3131820">
              <a:lnSpc>
                <a:spcPct val="100000"/>
              </a:lnSpc>
              <a:spcBef>
                <a:spcPts val="415"/>
              </a:spcBef>
            </a:pPr>
            <a:r>
              <a:rPr dirty="0" sz="4000" spc="-10" b="1">
                <a:solidFill>
                  <a:srgbClr val="FFFF00"/>
                </a:solidFill>
                <a:latin typeface="Arial"/>
                <a:cs typeface="Arial"/>
              </a:rPr>
              <a:t>SONO</a:t>
            </a:r>
            <a:r>
              <a:rPr dirty="0" sz="40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5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50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TIPO</a:t>
            </a:r>
            <a:r>
              <a:rPr dirty="0" sz="3200" spc="-12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OPERATIVO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5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50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TIPO</a:t>
            </a:r>
            <a:r>
              <a:rPr dirty="0" sz="3200" spc="-10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ORGANIZZATIVO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5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50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TIPO</a:t>
            </a:r>
            <a:r>
              <a:rPr dirty="0" sz="3200" spc="-114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ESERCITATIVO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3838331" y="1980691"/>
            <a:ext cx="3013075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10" b="1" i="1">
                <a:solidFill>
                  <a:srgbClr val="FFFF00"/>
                </a:solidFill>
                <a:latin typeface="Arial"/>
                <a:cs typeface="Arial"/>
              </a:rPr>
              <a:t>OPERATIVO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0017" y="3411726"/>
            <a:ext cx="7747000" cy="2753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PASSAGGIO DA PROCEDURE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SQUADRA  AD UNA CAPACITA’ OPERATIVA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IN 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COMPLETA AUTONOMIA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00"/>
              </a:buClr>
              <a:buFont typeface="Wingdings"/>
              <a:buChar char=""/>
            </a:pPr>
            <a:endParaRPr sz="4050">
              <a:latin typeface="Times New Roman"/>
              <a:cs typeface="Times New Roman"/>
            </a:endParaRPr>
          </a:p>
          <a:p>
            <a:pPr marL="355600" marR="887094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AUMENTA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RESPONSABILITA’ ED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IL 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COINVOLGIMENTO</a:t>
            </a:r>
            <a:r>
              <a:rPr dirty="0" sz="2800" spc="5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PSICOLOGICO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570364" y="1980691"/>
            <a:ext cx="5548630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 i="1">
                <a:solidFill>
                  <a:srgbClr val="FFFF00"/>
                </a:solidFill>
                <a:latin typeface="Arial"/>
                <a:cs typeface="Arial"/>
              </a:rPr>
              <a:t>TIPO</a:t>
            </a:r>
            <a:r>
              <a:rPr dirty="0" sz="4000" spc="-7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4000" spc="-10" b="1" i="1">
                <a:solidFill>
                  <a:srgbClr val="FFFF00"/>
                </a:solidFill>
                <a:latin typeface="Arial"/>
                <a:cs typeface="Arial"/>
              </a:rPr>
              <a:t>ORGANIZZATIVO</a:t>
            </a:r>
            <a:endParaRPr sz="4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0017" y="3265422"/>
            <a:ext cx="7907655" cy="2753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SI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PASSA DA UN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LIVELLO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BASE PER TUTTI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I  VIGILI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DEL FUOCO AD UN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LIVELLO 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OPERATIVO RICONOSCIUTO DA UNA  CIRCOLARE</a:t>
            </a:r>
            <a:r>
              <a:rPr dirty="0" sz="2800" spc="-3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MINISTERIALE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INSERIMENTO NEI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PIANI DI</a:t>
            </a:r>
            <a:r>
              <a:rPr dirty="0" sz="2800" spc="1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C.M.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LIBRETTO DI</a:t>
            </a:r>
            <a:r>
              <a:rPr dirty="0" sz="2800" spc="-2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MANTENIMENTO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588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567316" y="2712210"/>
            <a:ext cx="5222875" cy="2975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69620" indent="-757555">
              <a:lnSpc>
                <a:spcPct val="100000"/>
              </a:lnSpc>
            </a:pPr>
            <a:r>
              <a:rPr dirty="0" sz="4000" spc="-5" b="1" i="1">
                <a:solidFill>
                  <a:srgbClr val="FFFF00"/>
                </a:solidFill>
                <a:latin typeface="Arial"/>
                <a:cs typeface="Arial"/>
              </a:rPr>
              <a:t>TIPO</a:t>
            </a:r>
            <a:r>
              <a:rPr dirty="0" sz="4000" spc="-7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4000" spc="-10" b="1" i="1">
                <a:solidFill>
                  <a:srgbClr val="FFFF00"/>
                </a:solidFill>
                <a:latin typeface="Arial"/>
                <a:cs typeface="Arial"/>
              </a:rPr>
              <a:t>ESERCITATIVO</a:t>
            </a:r>
            <a:endParaRPr sz="4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950">
              <a:latin typeface="Times New Roman"/>
              <a:cs typeface="Times New Roman"/>
            </a:endParaRPr>
          </a:p>
          <a:p>
            <a:pPr marL="231775" marR="5080" indent="537845">
              <a:lnSpc>
                <a:spcPct val="100000"/>
              </a:lnSpc>
            </a:pP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OBBLIGO </a:t>
            </a:r>
            <a:r>
              <a:rPr dirty="0" sz="4800" b="1">
                <a:solidFill>
                  <a:srgbClr val="FFFF00"/>
                </a:solidFill>
                <a:latin typeface="Arial"/>
                <a:cs typeface="Arial"/>
              </a:rPr>
              <a:t>DEL  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AN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48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I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M</a:t>
            </a:r>
            <a:r>
              <a:rPr dirty="0" sz="48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N</a:t>
            </a:r>
            <a:r>
              <a:rPr dirty="0" sz="4800" spc="-5" b="1">
                <a:solidFill>
                  <a:srgbClr val="FFFF00"/>
                </a:solidFill>
                <a:latin typeface="Arial"/>
                <a:cs typeface="Arial"/>
              </a:rPr>
              <a:t>T</a:t>
            </a:r>
            <a:r>
              <a:rPr dirty="0" sz="480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92284" y="656843"/>
            <a:ext cx="530479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69895" algn="l"/>
                <a:tab pos="4484370" algn="l"/>
              </a:tabLst>
            </a:pPr>
            <a:r>
              <a:rPr dirty="0" sz="4800" spc="-5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dirty="0" sz="4800" spc="-1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dirty="0" sz="4800">
                <a:solidFill>
                  <a:srgbClr val="FF0000"/>
                </a:solidFill>
                <a:latin typeface="Tahoma"/>
                <a:cs typeface="Tahoma"/>
              </a:rPr>
              <a:t>V</a:t>
            </a:r>
            <a:r>
              <a:rPr dirty="0" sz="4800" spc="-5">
                <a:solidFill>
                  <a:srgbClr val="FF0000"/>
                </a:solidFill>
                <a:latin typeface="Tahoma"/>
                <a:cs typeface="Tahoma"/>
              </a:rPr>
              <a:t>ELL</a:t>
            </a:r>
            <a:r>
              <a:rPr dirty="0" sz="4800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dirty="0" sz="4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4800" spc="-1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dirty="0" sz="4800" spc="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4800">
                <a:solidFill>
                  <a:srgbClr val="FF0000"/>
                </a:solidFill>
                <a:latin typeface="Tahoma"/>
                <a:cs typeface="Tahoma"/>
              </a:rPr>
              <a:t>F</a:t>
            </a:r>
            <a:r>
              <a:rPr dirty="0" sz="48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4800" spc="5">
                <a:solidFill>
                  <a:srgbClr val="FF0000"/>
                </a:solidFill>
                <a:latin typeface="Tahoma"/>
                <a:cs typeface="Tahoma"/>
              </a:rPr>
              <a:t>1</a:t>
            </a:r>
            <a:r>
              <a:rPr dirty="0" sz="4800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48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718448" y="1721997"/>
            <a:ext cx="7588250" cy="4343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29895" marR="135890" indent="381000">
              <a:lnSpc>
                <a:spcPct val="101699"/>
              </a:lnSpc>
            </a:pP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CONSAPEVOLEZZA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RESPONSABILITA’ 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NELL’IMPIEGARE </a:t>
            </a:r>
            <a:r>
              <a:rPr dirty="0" sz="24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OMETTERE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LE</a:t>
            </a:r>
            <a:r>
              <a:rPr dirty="0" sz="24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Tahoma"/>
                <a:cs typeface="Tahoma"/>
              </a:rPr>
              <a:t>SICUREZZE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00">
              <a:latin typeface="Times New Roman"/>
              <a:cs typeface="Times New Roman"/>
            </a:endParaRPr>
          </a:p>
          <a:p>
            <a:pPr marL="2299970" marR="449580" indent="-1839595">
              <a:lnSpc>
                <a:spcPct val="100000"/>
              </a:lnSpc>
            </a:pP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MANCATO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USO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DELLE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SICUREZZE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PUO’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CAMBIARE 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L’EFFICACIA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2000" spc="-1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SOCCORSO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dirty="0" sz="2400" b="1">
                <a:solidFill>
                  <a:srgbClr val="FF0065"/>
                </a:solidFill>
                <a:latin typeface="Tahoma"/>
                <a:cs typeface="Tahoma"/>
              </a:rPr>
              <a:t>MA</a:t>
            </a:r>
            <a:endParaRPr sz="2400">
              <a:latin typeface="Tahoma"/>
              <a:cs typeface="Tahoma"/>
            </a:endParaRPr>
          </a:p>
          <a:p>
            <a:pPr algn="ctr" marL="507365" marR="497205">
              <a:lnSpc>
                <a:spcPct val="120000"/>
              </a:lnSpc>
            </a:pP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SICURAMENTE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CAMBIA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SICUREZZA</a:t>
            </a:r>
            <a:r>
              <a:rPr dirty="0" sz="2000" spc="-6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DELL’OPERAZIONE 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INTESA</a:t>
            </a:r>
            <a:r>
              <a:rPr dirty="0" sz="2000" spc="-9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COME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SOMMA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SICUREZZA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DELL’OPERATORE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QUELLA</a:t>
            </a:r>
            <a:r>
              <a:rPr dirty="0" sz="2000" spc="-13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endParaRPr sz="2000">
              <a:latin typeface="Tahoma"/>
              <a:cs typeface="Tahoma"/>
            </a:endParaRPr>
          </a:p>
          <a:p>
            <a:pPr algn="ctr" marL="285750">
              <a:lnSpc>
                <a:spcPct val="100000"/>
              </a:lnSpc>
            </a:pP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PERICOLANTE</a:t>
            </a:r>
            <a:endParaRPr sz="2000">
              <a:latin typeface="Tahoma"/>
              <a:cs typeface="Tahoma"/>
            </a:endParaRPr>
          </a:p>
          <a:p>
            <a:pPr marL="2827020">
              <a:lnSpc>
                <a:spcPts val="4315"/>
              </a:lnSpc>
              <a:spcBef>
                <a:spcPts val="785"/>
              </a:spcBef>
            </a:pPr>
            <a:r>
              <a:rPr dirty="0" sz="3600" spc="-5" b="1">
                <a:solidFill>
                  <a:srgbClr val="FF0065"/>
                </a:solidFill>
                <a:latin typeface="Tahoma"/>
                <a:cs typeface="Tahoma"/>
              </a:rPr>
              <a:t>PERTANTO</a:t>
            </a:r>
            <a:endParaRPr sz="3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01675" rIns="0" bIns="0" rtlCol="0" vert="horz">
            <a:spAutoFit/>
          </a:bodyPr>
          <a:lstStyle/>
          <a:p>
            <a:pPr algn="ctr" marL="2164715" marR="2162175">
              <a:lnSpc>
                <a:spcPct val="110000"/>
              </a:lnSpc>
            </a:pPr>
            <a:r>
              <a:rPr dirty="0" sz="2800" spc="-10">
                <a:latin typeface="Arial"/>
                <a:cs typeface="Arial"/>
              </a:rPr>
              <a:t>L’OBBLIGO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MORALE  </a:t>
            </a:r>
            <a:r>
              <a:rPr dirty="0" sz="2800" spc="-5">
                <a:solidFill>
                  <a:srgbClr val="CC00CC"/>
                </a:solidFill>
                <a:latin typeface="Arial"/>
                <a:cs typeface="Arial"/>
              </a:rPr>
              <a:t>CIOE’</a:t>
            </a:r>
            <a:endParaRPr sz="2800">
              <a:latin typeface="Arial"/>
              <a:cs typeface="Arial"/>
            </a:endParaRPr>
          </a:p>
          <a:p>
            <a:pPr marL="1284605" marR="443230" indent="-675640">
              <a:lnSpc>
                <a:spcPts val="3020"/>
              </a:lnSpc>
              <a:spcBef>
                <a:spcPts val="720"/>
              </a:spcBef>
            </a:pPr>
            <a:r>
              <a:rPr dirty="0" sz="2800" spc="-5" b="0">
                <a:latin typeface="Arial"/>
                <a:cs typeface="Arial"/>
              </a:rPr>
              <a:t>LA </a:t>
            </a:r>
            <a:r>
              <a:rPr dirty="0" sz="2800" spc="-10" b="0">
                <a:latin typeface="Arial"/>
                <a:cs typeface="Arial"/>
              </a:rPr>
              <a:t>CONSAPEVOLEZZA AD IMPIEGARE </a:t>
            </a:r>
            <a:r>
              <a:rPr dirty="0" sz="2800" spc="-5" b="0">
                <a:latin typeface="Arial"/>
                <a:cs typeface="Arial"/>
              </a:rPr>
              <a:t>IL  </a:t>
            </a:r>
            <a:r>
              <a:rPr dirty="0" sz="2800" spc="-10" b="0">
                <a:latin typeface="Arial"/>
                <a:cs typeface="Arial"/>
              </a:rPr>
              <a:t>MASSIMO </a:t>
            </a:r>
            <a:r>
              <a:rPr dirty="0" sz="2800" spc="-5" b="0">
                <a:latin typeface="Arial"/>
                <a:cs typeface="Arial"/>
              </a:rPr>
              <a:t>DELLE </a:t>
            </a:r>
            <a:r>
              <a:rPr dirty="0" sz="2800" spc="-10" b="0">
                <a:latin typeface="Arial"/>
                <a:cs typeface="Arial"/>
              </a:rPr>
              <a:t>SICUREZZE</a:t>
            </a:r>
            <a:r>
              <a:rPr dirty="0" sz="2800" spc="50" b="0">
                <a:latin typeface="Arial"/>
                <a:cs typeface="Arial"/>
              </a:rPr>
              <a:t> </a:t>
            </a:r>
            <a:r>
              <a:rPr dirty="0" sz="2800" spc="-10" b="0">
                <a:latin typeface="Arial"/>
                <a:cs typeface="Arial"/>
              </a:rPr>
              <a:t>PER</a:t>
            </a:r>
            <a:endParaRPr sz="2800">
              <a:latin typeface="Arial"/>
              <a:cs typeface="Arial"/>
            </a:endParaRPr>
          </a:p>
          <a:p>
            <a:pPr algn="ctr" marL="353060" marR="5080">
              <a:lnSpc>
                <a:spcPts val="3020"/>
              </a:lnSpc>
            </a:pPr>
            <a:r>
              <a:rPr dirty="0" sz="2800" spc="-10" b="0">
                <a:latin typeface="Arial"/>
                <a:cs typeface="Arial"/>
              </a:rPr>
              <a:t>GARANTIRE </a:t>
            </a:r>
            <a:r>
              <a:rPr dirty="0" sz="2800" spc="-5" b="0">
                <a:latin typeface="Arial"/>
                <a:cs typeface="Arial"/>
              </a:rPr>
              <a:t>IL </a:t>
            </a:r>
            <a:r>
              <a:rPr dirty="0" sz="2800" spc="-10" b="0">
                <a:latin typeface="Arial"/>
                <a:cs typeface="Arial"/>
              </a:rPr>
              <a:t>MASSIMO </a:t>
            </a:r>
            <a:r>
              <a:rPr dirty="0" sz="2800" spc="-5" b="0">
                <a:latin typeface="Arial"/>
                <a:cs typeface="Arial"/>
              </a:rPr>
              <a:t>DELLA </a:t>
            </a:r>
            <a:r>
              <a:rPr dirty="0" sz="2800" spc="-10" b="0">
                <a:latin typeface="Arial"/>
                <a:cs typeface="Arial"/>
              </a:rPr>
              <a:t>SICUREZZA  DELL’OPERATORE</a:t>
            </a:r>
            <a:endParaRPr sz="2800">
              <a:latin typeface="Arial"/>
              <a:cs typeface="Arial"/>
            </a:endParaRPr>
          </a:p>
          <a:p>
            <a:pPr algn="ctr" marL="340360" marR="335915">
              <a:lnSpc>
                <a:spcPct val="100000"/>
              </a:lnSpc>
              <a:spcBef>
                <a:spcPts val="290"/>
              </a:spcBef>
            </a:pPr>
            <a:r>
              <a:rPr dirty="0" sz="2800" spc="-10">
                <a:solidFill>
                  <a:srgbClr val="CC00CC"/>
                </a:solidFill>
                <a:latin typeface="Arial"/>
                <a:cs typeface="Arial"/>
              </a:rPr>
              <a:t>QUINDI</a:t>
            </a:r>
            <a:endParaRPr sz="2800">
              <a:latin typeface="Arial"/>
              <a:cs typeface="Arial"/>
            </a:endParaRPr>
          </a:p>
          <a:p>
            <a:pPr marL="2017395" marR="756285" indent="-1193800">
              <a:lnSpc>
                <a:spcPts val="3020"/>
              </a:lnSpc>
              <a:spcBef>
                <a:spcPts val="720"/>
              </a:spcBef>
            </a:pPr>
            <a:r>
              <a:rPr dirty="0" sz="2800" spc="-5" b="0">
                <a:latin typeface="Arial"/>
                <a:cs typeface="Arial"/>
              </a:rPr>
              <a:t>LA </a:t>
            </a:r>
            <a:r>
              <a:rPr dirty="0" sz="2800" spc="-10" b="0">
                <a:latin typeface="Arial"/>
                <a:cs typeface="Arial"/>
              </a:rPr>
              <a:t>RIUSCITA </a:t>
            </a:r>
            <a:r>
              <a:rPr dirty="0" sz="2800" spc="-5" b="0">
                <a:latin typeface="Arial"/>
                <a:cs typeface="Arial"/>
              </a:rPr>
              <a:t>DELL’INTERVENTO E LA  </a:t>
            </a:r>
            <a:r>
              <a:rPr dirty="0" sz="2800" spc="-10" b="0">
                <a:latin typeface="Arial"/>
                <a:cs typeface="Arial"/>
              </a:rPr>
              <a:t>GARANZIA </a:t>
            </a:r>
            <a:r>
              <a:rPr dirty="0" sz="2800" spc="-5" b="0">
                <a:latin typeface="Arial"/>
                <a:cs typeface="Arial"/>
              </a:rPr>
              <a:t>DI</a:t>
            </a:r>
            <a:r>
              <a:rPr dirty="0" sz="2800" spc="-10" b="0">
                <a:latin typeface="Arial"/>
                <a:cs typeface="Arial"/>
              </a:rPr>
              <a:t> SICUREZZA</a:t>
            </a:r>
            <a:endParaRPr sz="2800">
              <a:latin typeface="Arial"/>
              <a:cs typeface="Arial"/>
            </a:endParaRPr>
          </a:p>
          <a:p>
            <a:pPr algn="ctr" marL="340360">
              <a:lnSpc>
                <a:spcPts val="2980"/>
              </a:lnSpc>
            </a:pPr>
            <a:r>
              <a:rPr dirty="0" sz="2800" spc="-5" b="0">
                <a:latin typeface="Arial"/>
                <a:cs typeface="Arial"/>
              </a:rPr>
              <a:t>ALL’INFORTUNATO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588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3535" rIns="0" bIns="0" rtlCol="0" vert="horz">
            <a:spAutoFit/>
          </a:bodyPr>
          <a:lstStyle/>
          <a:p>
            <a:pPr marL="1691639">
              <a:lnSpc>
                <a:spcPct val="100000"/>
              </a:lnSpc>
            </a:pPr>
            <a:r>
              <a:rPr dirty="0" sz="5400">
                <a:latin typeface="Arial"/>
                <a:cs typeface="Arial"/>
              </a:rPr>
              <a:t>CI</a:t>
            </a:r>
            <a:r>
              <a:rPr dirty="0" sz="5400" spc="-85">
                <a:latin typeface="Arial"/>
                <a:cs typeface="Arial"/>
              </a:rPr>
              <a:t> </a:t>
            </a:r>
            <a:r>
              <a:rPr dirty="0" sz="5400" spc="-5">
                <a:latin typeface="Arial"/>
                <a:cs typeface="Arial"/>
              </a:rPr>
              <a:t>CONSENTE</a:t>
            </a:r>
            <a:endParaRPr sz="5400">
              <a:latin typeface="Arial"/>
              <a:cs typeface="Arial"/>
            </a:endParaRPr>
          </a:p>
          <a:p>
            <a:pPr algn="ctr" marL="187325">
              <a:lnSpc>
                <a:spcPct val="100000"/>
              </a:lnSpc>
              <a:spcBef>
                <a:spcPts val="1295"/>
              </a:spcBef>
            </a:pPr>
            <a:r>
              <a:rPr dirty="0" sz="5400">
                <a:latin typeface="Arial"/>
                <a:cs typeface="Arial"/>
              </a:rPr>
              <a:t>DI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766571"/>
            <a:ext cx="5278755" cy="7588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180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645040" y="2039618"/>
            <a:ext cx="5400675" cy="3533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56845" marR="150495" indent="-635">
              <a:lnSpc>
                <a:spcPct val="12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INNALZARE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IL LIVELLO 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DI                  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RESPONSABILIZZAZIONE 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  <a:p>
            <a:pPr algn="ctr" marL="12065" marR="5080">
              <a:lnSpc>
                <a:spcPct val="12000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QUALIFICAZIONE</a:t>
            </a:r>
            <a:r>
              <a:rPr dirty="0" sz="32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TECNICA  </a:t>
            </a: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DELL’OPERATORE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06000" y="286694"/>
            <a:ext cx="5278755" cy="24504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01750" marR="5080" indent="-1289685">
              <a:lnSpc>
                <a:spcPct val="165600"/>
              </a:lnSpc>
              <a:tabLst>
                <a:tab pos="2929255" algn="l"/>
                <a:tab pos="4486910" algn="l"/>
              </a:tabLst>
            </a:pPr>
            <a:r>
              <a:rPr dirty="0" sz="4800" spc="-5">
                <a:solidFill>
                  <a:srgbClr val="FF0000"/>
                </a:solidFill>
              </a:rPr>
              <a:t>L</a:t>
            </a:r>
            <a:r>
              <a:rPr dirty="0" sz="4800" spc="-5">
                <a:solidFill>
                  <a:srgbClr val="FF0000"/>
                </a:solidFill>
              </a:rPr>
              <a:t>I</a:t>
            </a:r>
            <a:r>
              <a:rPr dirty="0" sz="4800">
                <a:solidFill>
                  <a:srgbClr val="FF0000"/>
                </a:solidFill>
              </a:rPr>
              <a:t>VE</a:t>
            </a:r>
            <a:r>
              <a:rPr dirty="0" sz="4800" spc="-5">
                <a:solidFill>
                  <a:srgbClr val="FF0000"/>
                </a:solidFill>
              </a:rPr>
              <a:t>LL</a:t>
            </a:r>
            <a:r>
              <a:rPr dirty="0" sz="4800">
                <a:solidFill>
                  <a:srgbClr val="FF0000"/>
                </a:solidFill>
              </a:rPr>
              <a:t>O</a:t>
            </a:r>
            <a:r>
              <a:rPr dirty="0" sz="4800">
                <a:solidFill>
                  <a:srgbClr val="FF0000"/>
                </a:solidFill>
              </a:rPr>
              <a:t>	S</a:t>
            </a:r>
            <a:r>
              <a:rPr dirty="0" sz="4800" spc="-5">
                <a:solidFill>
                  <a:srgbClr val="FF0000"/>
                </a:solidFill>
              </a:rPr>
              <a:t>A</a:t>
            </a:r>
            <a:r>
              <a:rPr dirty="0" sz="4800">
                <a:solidFill>
                  <a:srgbClr val="FF0000"/>
                </a:solidFill>
              </a:rPr>
              <a:t>F</a:t>
            </a:r>
            <a:r>
              <a:rPr dirty="0" sz="4800">
                <a:solidFill>
                  <a:srgbClr val="FF0000"/>
                </a:solidFill>
              </a:rPr>
              <a:t>	</a:t>
            </a:r>
            <a:r>
              <a:rPr dirty="0" sz="4800" spc="-10">
                <a:solidFill>
                  <a:srgbClr val="FF0000"/>
                </a:solidFill>
              </a:rPr>
              <a:t>1</a:t>
            </a:r>
            <a:r>
              <a:rPr dirty="0" sz="4800" spc="-5">
                <a:solidFill>
                  <a:srgbClr val="FF0000"/>
                </a:solidFill>
              </a:rPr>
              <a:t>B  </a:t>
            </a:r>
            <a:r>
              <a:rPr dirty="0" sz="4800" spc="-5">
                <a:solidFill>
                  <a:srgbClr val="FFFF00"/>
                </a:solidFill>
              </a:rPr>
              <a:t>INOLTRE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857247" rIns="0" bIns="0" rtlCol="0" vert="horz">
            <a:spAutoFit/>
          </a:bodyPr>
          <a:lstStyle/>
          <a:p>
            <a:pPr marL="2738120">
              <a:lnSpc>
                <a:spcPct val="100000"/>
              </a:lnSpc>
            </a:pPr>
            <a:r>
              <a:rPr dirty="0" spc="-5" b="0">
                <a:latin typeface="Arial"/>
                <a:cs typeface="Arial"/>
              </a:rPr>
              <a:t>E’</a:t>
            </a:r>
            <a:r>
              <a:rPr dirty="0" spc="-85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DIVERSO</a:t>
            </a:r>
          </a:p>
          <a:p>
            <a:pPr algn="ctr" marL="122555">
              <a:lnSpc>
                <a:spcPct val="100000"/>
              </a:lnSpc>
              <a:spcBef>
                <a:spcPts val="860"/>
              </a:spcBef>
            </a:pPr>
            <a:r>
              <a:rPr dirty="0" spc="-5" b="0">
                <a:latin typeface="Arial"/>
                <a:cs typeface="Arial"/>
              </a:rPr>
              <a:t>IL LIVELLO </a:t>
            </a:r>
            <a:r>
              <a:rPr dirty="0" b="0">
                <a:latin typeface="Arial"/>
                <a:cs typeface="Arial"/>
              </a:rPr>
              <a:t>DI</a:t>
            </a:r>
            <a:r>
              <a:rPr dirty="0" spc="-6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RISCHIO</a:t>
            </a:r>
          </a:p>
          <a:p>
            <a:pPr marL="2687955">
              <a:lnSpc>
                <a:spcPct val="100000"/>
              </a:lnSpc>
              <a:spcBef>
                <a:spcPts val="860"/>
              </a:spcBef>
            </a:pPr>
            <a:r>
              <a:rPr dirty="0" spc="-5">
                <a:latin typeface="Arial"/>
                <a:cs typeface="Arial"/>
              </a:rPr>
              <a:t>ACCETTATO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9991" rIns="0" bIns="0" rtlCol="0" vert="horz">
            <a:spAutoFit/>
          </a:bodyPr>
          <a:lstStyle/>
          <a:p>
            <a:pPr marL="2135505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Bloccante</a:t>
            </a:r>
            <a:r>
              <a:rPr dirty="0" sz="4000" spc="-5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Croll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30284" y="1439163"/>
            <a:ext cx="700405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Normativa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d'omologazione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CE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(0197)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EN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(567)</a:t>
            </a:r>
            <a:r>
              <a:rPr dirty="0" sz="2000" spc="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U.I.A.A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86719" y="2406396"/>
            <a:ext cx="3087623" cy="3934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703963" y="2398774"/>
            <a:ext cx="4424045" cy="3023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12875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endParaRPr sz="1800">
              <a:latin typeface="Tahoma"/>
              <a:cs typeface="Tahoma"/>
            </a:endParaRPr>
          </a:p>
          <a:p>
            <a:pPr marL="12700" marR="1501140">
              <a:lnSpc>
                <a:spcPct val="200000"/>
              </a:lnSpc>
              <a:tabLst>
                <a:tab pos="1774189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Foro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superiore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≥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5 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Foro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inferiore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≥</a:t>
            </a:r>
            <a:r>
              <a:rPr dirty="0" sz="1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12 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massimo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d'utilizzo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Riferimento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costruttore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(</a:t>
            </a:r>
            <a:r>
              <a:rPr dirty="0" sz="1800" spc="-5">
                <a:solidFill>
                  <a:srgbClr val="FFFF00"/>
                </a:solidFill>
                <a:latin typeface="Symbol"/>
                <a:cs typeface="Symbol"/>
              </a:rPr>
              <a:t>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4)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UTILIZZA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CON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CORDA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DA</a:t>
            </a:r>
            <a:r>
              <a:rPr dirty="0" sz="1800" spc="-9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8-13mm.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69997" y="5939027"/>
            <a:ext cx="4608830" cy="73025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4450" rIns="0" bIns="0" rtlCol="0" vert="horz">
            <a:spAutoFit/>
          </a:bodyPr>
          <a:lstStyle/>
          <a:p>
            <a:pPr algn="ctr" marL="130810" marR="125095">
              <a:lnSpc>
                <a:spcPct val="100000"/>
              </a:lnSpc>
              <a:spcBef>
                <a:spcPts val="350"/>
              </a:spcBef>
            </a:pP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Non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utilizzare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il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bloccante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con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carichi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superiori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a 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quelli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massimi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d'utilizzo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in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quanto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si 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provocherebbe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la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rottura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della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calza </a:t>
            </a:r>
            <a:r>
              <a:rPr dirty="0" sz="1400" spc="-5" b="1">
                <a:solidFill>
                  <a:srgbClr val="0032CC"/>
                </a:solidFill>
                <a:latin typeface="Tahoma"/>
                <a:cs typeface="Tahoma"/>
              </a:rPr>
              <a:t>della</a:t>
            </a:r>
            <a:r>
              <a:rPr dirty="0" sz="1400" spc="-25" b="1">
                <a:solidFill>
                  <a:srgbClr val="0032CC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0032CC"/>
                </a:solidFill>
                <a:latin typeface="Tahoma"/>
                <a:cs typeface="Tahoma"/>
              </a:rPr>
              <a:t>corda.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06046" y="6586728"/>
            <a:ext cx="937260" cy="433070"/>
          </a:xfrm>
          <a:custGeom>
            <a:avLst/>
            <a:gdLst/>
            <a:ahLst/>
            <a:cxnLst/>
            <a:rect l="l" t="t" r="r" b="b"/>
            <a:pathLst>
              <a:path w="937260" h="433070">
                <a:moveTo>
                  <a:pt x="937259" y="432815"/>
                </a:moveTo>
                <a:lnTo>
                  <a:pt x="937259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158" y="173220"/>
                </a:lnTo>
                <a:lnTo>
                  <a:pt x="328619" y="134563"/>
                </a:lnTo>
                <a:lnTo>
                  <a:pt x="354139" y="101917"/>
                </a:lnTo>
                <a:lnTo>
                  <a:pt x="387152" y="76764"/>
                </a:lnTo>
                <a:lnTo>
                  <a:pt x="426092" y="60586"/>
                </a:lnTo>
                <a:lnTo>
                  <a:pt x="469391" y="54863"/>
                </a:lnTo>
                <a:lnTo>
                  <a:pt x="512049" y="60586"/>
                </a:lnTo>
                <a:lnTo>
                  <a:pt x="550559" y="76764"/>
                </a:lnTo>
                <a:lnTo>
                  <a:pt x="583310" y="101917"/>
                </a:lnTo>
                <a:lnTo>
                  <a:pt x="608696" y="134563"/>
                </a:lnTo>
                <a:lnTo>
                  <a:pt x="625108" y="173220"/>
                </a:lnTo>
                <a:lnTo>
                  <a:pt x="630935" y="216407"/>
                </a:lnTo>
                <a:lnTo>
                  <a:pt x="630935" y="432815"/>
                </a:lnTo>
                <a:lnTo>
                  <a:pt x="937259" y="432815"/>
                </a:lnTo>
                <a:close/>
              </a:path>
              <a:path w="937260" h="433070">
                <a:moveTo>
                  <a:pt x="630935" y="432815"/>
                </a:moveTo>
                <a:lnTo>
                  <a:pt x="630935" y="216407"/>
                </a:lnTo>
                <a:lnTo>
                  <a:pt x="625108" y="259595"/>
                </a:lnTo>
                <a:lnTo>
                  <a:pt x="608696" y="298252"/>
                </a:lnTo>
                <a:lnTo>
                  <a:pt x="583310" y="330898"/>
                </a:lnTo>
                <a:lnTo>
                  <a:pt x="550559" y="356051"/>
                </a:lnTo>
                <a:lnTo>
                  <a:pt x="512049" y="372229"/>
                </a:lnTo>
                <a:lnTo>
                  <a:pt x="469391" y="377951"/>
                </a:lnTo>
                <a:lnTo>
                  <a:pt x="426092" y="372229"/>
                </a:lnTo>
                <a:lnTo>
                  <a:pt x="387152" y="356051"/>
                </a:lnTo>
                <a:lnTo>
                  <a:pt x="354139" y="330898"/>
                </a:lnTo>
                <a:lnTo>
                  <a:pt x="328619" y="298252"/>
                </a:lnTo>
                <a:lnTo>
                  <a:pt x="312158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30935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12369" y="6641591"/>
            <a:ext cx="325120" cy="323215"/>
          </a:xfrm>
          <a:custGeom>
            <a:avLst/>
            <a:gdLst/>
            <a:ahLst/>
            <a:cxnLst/>
            <a:rect l="l" t="t" r="r" b="b"/>
            <a:pathLst>
              <a:path w="325119" h="323215">
                <a:moveTo>
                  <a:pt x="324611" y="161543"/>
                </a:moveTo>
                <a:lnTo>
                  <a:pt x="318784" y="118356"/>
                </a:lnTo>
                <a:lnTo>
                  <a:pt x="302372" y="79699"/>
                </a:lnTo>
                <a:lnTo>
                  <a:pt x="276986" y="47053"/>
                </a:lnTo>
                <a:lnTo>
                  <a:pt x="244235" y="21900"/>
                </a:lnTo>
                <a:lnTo>
                  <a:pt x="205725" y="5722"/>
                </a:lnTo>
                <a:lnTo>
                  <a:pt x="163067" y="0"/>
                </a:lnTo>
                <a:lnTo>
                  <a:pt x="119768" y="5722"/>
                </a:lnTo>
                <a:lnTo>
                  <a:pt x="80828" y="21900"/>
                </a:lnTo>
                <a:lnTo>
                  <a:pt x="47815" y="47053"/>
                </a:lnTo>
                <a:lnTo>
                  <a:pt x="22295" y="79699"/>
                </a:lnTo>
                <a:lnTo>
                  <a:pt x="5834" y="118356"/>
                </a:lnTo>
                <a:lnTo>
                  <a:pt x="0" y="161543"/>
                </a:lnTo>
                <a:lnTo>
                  <a:pt x="5834" y="204731"/>
                </a:lnTo>
                <a:lnTo>
                  <a:pt x="22295" y="243388"/>
                </a:lnTo>
                <a:lnTo>
                  <a:pt x="47815" y="276034"/>
                </a:lnTo>
                <a:lnTo>
                  <a:pt x="80828" y="301187"/>
                </a:lnTo>
                <a:lnTo>
                  <a:pt x="102107" y="310028"/>
                </a:lnTo>
                <a:lnTo>
                  <a:pt x="102107" y="100583"/>
                </a:lnTo>
                <a:lnTo>
                  <a:pt x="132587" y="100583"/>
                </a:lnTo>
                <a:lnTo>
                  <a:pt x="132587" y="39623"/>
                </a:lnTo>
                <a:lnTo>
                  <a:pt x="134993" y="27789"/>
                </a:lnTo>
                <a:lnTo>
                  <a:pt x="141541" y="18097"/>
                </a:lnTo>
                <a:lnTo>
                  <a:pt x="151233" y="11549"/>
                </a:lnTo>
                <a:lnTo>
                  <a:pt x="163067" y="9143"/>
                </a:lnTo>
                <a:lnTo>
                  <a:pt x="174902" y="11549"/>
                </a:lnTo>
                <a:lnTo>
                  <a:pt x="184594" y="18097"/>
                </a:lnTo>
                <a:lnTo>
                  <a:pt x="191142" y="27789"/>
                </a:lnTo>
                <a:lnTo>
                  <a:pt x="193547" y="39623"/>
                </a:lnTo>
                <a:lnTo>
                  <a:pt x="193547" y="262127"/>
                </a:lnTo>
                <a:lnTo>
                  <a:pt x="224027" y="262127"/>
                </a:lnTo>
                <a:lnTo>
                  <a:pt x="224027" y="309676"/>
                </a:lnTo>
                <a:lnTo>
                  <a:pt x="244235" y="301187"/>
                </a:lnTo>
                <a:lnTo>
                  <a:pt x="276986" y="276034"/>
                </a:lnTo>
                <a:lnTo>
                  <a:pt x="302372" y="243388"/>
                </a:lnTo>
                <a:lnTo>
                  <a:pt x="318784" y="204731"/>
                </a:lnTo>
                <a:lnTo>
                  <a:pt x="324611" y="161543"/>
                </a:lnTo>
                <a:close/>
              </a:path>
              <a:path w="325119" h="323215">
                <a:moveTo>
                  <a:pt x="132587" y="262127"/>
                </a:moveTo>
                <a:lnTo>
                  <a:pt x="132587" y="120395"/>
                </a:lnTo>
                <a:lnTo>
                  <a:pt x="102107" y="120395"/>
                </a:lnTo>
                <a:lnTo>
                  <a:pt x="102107" y="262127"/>
                </a:lnTo>
                <a:lnTo>
                  <a:pt x="132587" y="262127"/>
                </a:lnTo>
                <a:close/>
              </a:path>
              <a:path w="325119" h="323215">
                <a:moveTo>
                  <a:pt x="224027" y="309676"/>
                </a:moveTo>
                <a:lnTo>
                  <a:pt x="224027" y="283463"/>
                </a:lnTo>
                <a:lnTo>
                  <a:pt x="102107" y="283463"/>
                </a:lnTo>
                <a:lnTo>
                  <a:pt x="102107" y="310028"/>
                </a:lnTo>
                <a:lnTo>
                  <a:pt x="119768" y="317365"/>
                </a:lnTo>
                <a:lnTo>
                  <a:pt x="163067" y="323087"/>
                </a:lnTo>
                <a:lnTo>
                  <a:pt x="205725" y="317365"/>
                </a:lnTo>
                <a:lnTo>
                  <a:pt x="224027" y="309676"/>
                </a:lnTo>
                <a:close/>
              </a:path>
              <a:path w="325119" h="323215">
                <a:moveTo>
                  <a:pt x="193547" y="100583"/>
                </a:moveTo>
                <a:lnTo>
                  <a:pt x="193547" y="39623"/>
                </a:lnTo>
                <a:lnTo>
                  <a:pt x="191142" y="51458"/>
                </a:lnTo>
                <a:lnTo>
                  <a:pt x="184594" y="61150"/>
                </a:lnTo>
                <a:lnTo>
                  <a:pt x="174902" y="67698"/>
                </a:lnTo>
                <a:lnTo>
                  <a:pt x="163067" y="70103"/>
                </a:lnTo>
                <a:lnTo>
                  <a:pt x="151233" y="67698"/>
                </a:lnTo>
                <a:lnTo>
                  <a:pt x="141541" y="61150"/>
                </a:lnTo>
                <a:lnTo>
                  <a:pt x="134993" y="51458"/>
                </a:lnTo>
                <a:lnTo>
                  <a:pt x="132587" y="39623"/>
                </a:lnTo>
                <a:lnTo>
                  <a:pt x="132587" y="100583"/>
                </a:lnTo>
                <a:lnTo>
                  <a:pt x="193547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14478" y="665073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19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19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19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06046" y="6586728"/>
            <a:ext cx="937260" cy="433070"/>
          </a:xfrm>
          <a:custGeom>
            <a:avLst/>
            <a:gdLst/>
            <a:ahLst/>
            <a:cxnLst/>
            <a:rect l="l" t="t" r="r" b="b"/>
            <a:pathLst>
              <a:path w="937260" h="433070">
                <a:moveTo>
                  <a:pt x="937259" y="432815"/>
                </a:moveTo>
                <a:lnTo>
                  <a:pt x="937259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158" y="173220"/>
                </a:lnTo>
                <a:lnTo>
                  <a:pt x="328619" y="134563"/>
                </a:lnTo>
                <a:lnTo>
                  <a:pt x="354139" y="101917"/>
                </a:lnTo>
                <a:lnTo>
                  <a:pt x="387152" y="76764"/>
                </a:lnTo>
                <a:lnTo>
                  <a:pt x="426092" y="60586"/>
                </a:lnTo>
                <a:lnTo>
                  <a:pt x="469391" y="54863"/>
                </a:lnTo>
                <a:lnTo>
                  <a:pt x="512049" y="60586"/>
                </a:lnTo>
                <a:lnTo>
                  <a:pt x="550559" y="76764"/>
                </a:lnTo>
                <a:lnTo>
                  <a:pt x="583310" y="101917"/>
                </a:lnTo>
                <a:lnTo>
                  <a:pt x="608696" y="134563"/>
                </a:lnTo>
                <a:lnTo>
                  <a:pt x="625108" y="173220"/>
                </a:lnTo>
                <a:lnTo>
                  <a:pt x="630935" y="216407"/>
                </a:lnTo>
                <a:lnTo>
                  <a:pt x="630935" y="432815"/>
                </a:lnTo>
                <a:lnTo>
                  <a:pt x="937259" y="432815"/>
                </a:lnTo>
                <a:close/>
              </a:path>
              <a:path w="937260" h="433070">
                <a:moveTo>
                  <a:pt x="630935" y="432815"/>
                </a:moveTo>
                <a:lnTo>
                  <a:pt x="630935" y="216407"/>
                </a:lnTo>
                <a:lnTo>
                  <a:pt x="625108" y="259595"/>
                </a:lnTo>
                <a:lnTo>
                  <a:pt x="608696" y="298252"/>
                </a:lnTo>
                <a:lnTo>
                  <a:pt x="583310" y="330898"/>
                </a:lnTo>
                <a:lnTo>
                  <a:pt x="550559" y="356051"/>
                </a:lnTo>
                <a:lnTo>
                  <a:pt x="512049" y="372229"/>
                </a:lnTo>
                <a:lnTo>
                  <a:pt x="469391" y="377951"/>
                </a:lnTo>
                <a:lnTo>
                  <a:pt x="426092" y="372229"/>
                </a:lnTo>
                <a:lnTo>
                  <a:pt x="387152" y="356051"/>
                </a:lnTo>
                <a:lnTo>
                  <a:pt x="354139" y="330898"/>
                </a:lnTo>
                <a:lnTo>
                  <a:pt x="328619" y="298252"/>
                </a:lnTo>
                <a:lnTo>
                  <a:pt x="312158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30935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412369" y="6641591"/>
            <a:ext cx="325120" cy="323215"/>
          </a:xfrm>
          <a:custGeom>
            <a:avLst/>
            <a:gdLst/>
            <a:ahLst/>
            <a:cxnLst/>
            <a:rect l="l" t="t" r="r" b="b"/>
            <a:pathLst>
              <a:path w="325119" h="323215">
                <a:moveTo>
                  <a:pt x="324611" y="161543"/>
                </a:moveTo>
                <a:lnTo>
                  <a:pt x="318784" y="118356"/>
                </a:lnTo>
                <a:lnTo>
                  <a:pt x="302372" y="79699"/>
                </a:lnTo>
                <a:lnTo>
                  <a:pt x="276986" y="47053"/>
                </a:lnTo>
                <a:lnTo>
                  <a:pt x="244235" y="21900"/>
                </a:lnTo>
                <a:lnTo>
                  <a:pt x="205725" y="5722"/>
                </a:lnTo>
                <a:lnTo>
                  <a:pt x="163067" y="0"/>
                </a:lnTo>
                <a:lnTo>
                  <a:pt x="119768" y="5722"/>
                </a:lnTo>
                <a:lnTo>
                  <a:pt x="80828" y="21900"/>
                </a:lnTo>
                <a:lnTo>
                  <a:pt x="47815" y="47053"/>
                </a:lnTo>
                <a:lnTo>
                  <a:pt x="22295" y="79699"/>
                </a:lnTo>
                <a:lnTo>
                  <a:pt x="5834" y="118356"/>
                </a:lnTo>
                <a:lnTo>
                  <a:pt x="0" y="161543"/>
                </a:lnTo>
                <a:lnTo>
                  <a:pt x="5834" y="204731"/>
                </a:lnTo>
                <a:lnTo>
                  <a:pt x="22295" y="243388"/>
                </a:lnTo>
                <a:lnTo>
                  <a:pt x="47815" y="276034"/>
                </a:lnTo>
                <a:lnTo>
                  <a:pt x="80828" y="301187"/>
                </a:lnTo>
                <a:lnTo>
                  <a:pt x="102107" y="310028"/>
                </a:lnTo>
                <a:lnTo>
                  <a:pt x="102107" y="100583"/>
                </a:lnTo>
                <a:lnTo>
                  <a:pt x="132587" y="100583"/>
                </a:lnTo>
                <a:lnTo>
                  <a:pt x="132587" y="39623"/>
                </a:lnTo>
                <a:lnTo>
                  <a:pt x="134993" y="27789"/>
                </a:lnTo>
                <a:lnTo>
                  <a:pt x="141541" y="18097"/>
                </a:lnTo>
                <a:lnTo>
                  <a:pt x="151233" y="11549"/>
                </a:lnTo>
                <a:lnTo>
                  <a:pt x="163067" y="9143"/>
                </a:lnTo>
                <a:lnTo>
                  <a:pt x="174902" y="11549"/>
                </a:lnTo>
                <a:lnTo>
                  <a:pt x="184594" y="18097"/>
                </a:lnTo>
                <a:lnTo>
                  <a:pt x="191142" y="27789"/>
                </a:lnTo>
                <a:lnTo>
                  <a:pt x="193547" y="39623"/>
                </a:lnTo>
                <a:lnTo>
                  <a:pt x="193547" y="262127"/>
                </a:lnTo>
                <a:lnTo>
                  <a:pt x="224027" y="262127"/>
                </a:lnTo>
                <a:lnTo>
                  <a:pt x="224027" y="309676"/>
                </a:lnTo>
                <a:lnTo>
                  <a:pt x="244235" y="301187"/>
                </a:lnTo>
                <a:lnTo>
                  <a:pt x="276986" y="276034"/>
                </a:lnTo>
                <a:lnTo>
                  <a:pt x="302372" y="243388"/>
                </a:lnTo>
                <a:lnTo>
                  <a:pt x="318784" y="204731"/>
                </a:lnTo>
                <a:lnTo>
                  <a:pt x="324611" y="161543"/>
                </a:lnTo>
                <a:close/>
              </a:path>
              <a:path w="325119" h="323215">
                <a:moveTo>
                  <a:pt x="132587" y="262127"/>
                </a:moveTo>
                <a:lnTo>
                  <a:pt x="132587" y="120395"/>
                </a:lnTo>
                <a:lnTo>
                  <a:pt x="102107" y="120395"/>
                </a:lnTo>
                <a:lnTo>
                  <a:pt x="102107" y="262127"/>
                </a:lnTo>
                <a:lnTo>
                  <a:pt x="132587" y="262127"/>
                </a:lnTo>
                <a:close/>
              </a:path>
              <a:path w="325119" h="323215">
                <a:moveTo>
                  <a:pt x="224027" y="309676"/>
                </a:moveTo>
                <a:lnTo>
                  <a:pt x="224027" y="283463"/>
                </a:lnTo>
                <a:lnTo>
                  <a:pt x="102107" y="283463"/>
                </a:lnTo>
                <a:lnTo>
                  <a:pt x="102107" y="310028"/>
                </a:lnTo>
                <a:lnTo>
                  <a:pt x="119768" y="317365"/>
                </a:lnTo>
                <a:lnTo>
                  <a:pt x="163067" y="323087"/>
                </a:lnTo>
                <a:lnTo>
                  <a:pt x="205725" y="317365"/>
                </a:lnTo>
                <a:lnTo>
                  <a:pt x="224027" y="309676"/>
                </a:lnTo>
                <a:close/>
              </a:path>
              <a:path w="325119" h="323215">
                <a:moveTo>
                  <a:pt x="193547" y="100583"/>
                </a:moveTo>
                <a:lnTo>
                  <a:pt x="193547" y="39623"/>
                </a:lnTo>
                <a:lnTo>
                  <a:pt x="191142" y="51458"/>
                </a:lnTo>
                <a:lnTo>
                  <a:pt x="184594" y="61150"/>
                </a:lnTo>
                <a:lnTo>
                  <a:pt x="174902" y="67698"/>
                </a:lnTo>
                <a:lnTo>
                  <a:pt x="163067" y="70103"/>
                </a:lnTo>
                <a:lnTo>
                  <a:pt x="151233" y="67698"/>
                </a:lnTo>
                <a:lnTo>
                  <a:pt x="141541" y="61150"/>
                </a:lnTo>
                <a:lnTo>
                  <a:pt x="134993" y="51458"/>
                </a:lnTo>
                <a:lnTo>
                  <a:pt x="132587" y="39623"/>
                </a:lnTo>
                <a:lnTo>
                  <a:pt x="132587" y="100583"/>
                </a:lnTo>
                <a:lnTo>
                  <a:pt x="193547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514478" y="665073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19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19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19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1891" rIns="0" bIns="0" rtlCol="0" vert="horz">
            <a:spAutoFit/>
          </a:bodyPr>
          <a:lstStyle/>
          <a:p>
            <a:pPr marL="1958339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Bloccante</a:t>
            </a:r>
            <a:r>
              <a:rPr dirty="0" sz="4000" spc="-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Shunt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18776" y="1388871"/>
            <a:ext cx="505460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670300" algn="l"/>
                <a:tab pos="4144645" algn="l"/>
              </a:tabLst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Normativa</a:t>
            </a:r>
            <a:r>
              <a:rPr dirty="0" sz="20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d'omologazione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CE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U.I.A.A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15091" y="2336292"/>
            <a:ext cx="2793492" cy="37840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560708" y="2634994"/>
            <a:ext cx="4661535" cy="3295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BLOCCANTE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18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AUTOASSICURAZIONE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Times New Roman"/>
              <a:cs typeface="Times New Roman"/>
            </a:endParaRPr>
          </a:p>
          <a:p>
            <a:pPr marL="621665" marR="1110615">
              <a:lnSpc>
                <a:spcPct val="130000"/>
              </a:lnSpc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rottura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20Kn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utilizzo</a:t>
            </a:r>
            <a:r>
              <a:rPr dirty="0" sz="20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7,5Kn</a:t>
            </a:r>
            <a:endParaRPr sz="2000">
              <a:latin typeface="Tahoma"/>
              <a:cs typeface="Tahoma"/>
            </a:endParaRPr>
          </a:p>
          <a:p>
            <a:pPr marL="621665" marR="5080">
              <a:lnSpc>
                <a:spcPct val="80000"/>
              </a:lnSpc>
              <a:spcBef>
                <a:spcPts val="1075"/>
              </a:spcBef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SOSTITUTO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MECCANICO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DEI</a:t>
            </a:r>
            <a:r>
              <a:rPr dirty="0" sz="18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NODI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BLOCCANTI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PRUSIK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O</a:t>
            </a:r>
            <a:r>
              <a:rPr dirty="0" sz="1800" spc="-1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MACHARD</a:t>
            </a:r>
            <a:endParaRPr sz="1800">
              <a:latin typeface="Tahoma"/>
              <a:cs typeface="Tahoma"/>
            </a:endParaRPr>
          </a:p>
          <a:p>
            <a:pPr marL="621665" marR="542290">
              <a:lnSpc>
                <a:spcPct val="80000"/>
              </a:lnSpc>
              <a:spcBef>
                <a:spcPts val="1080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utilizza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su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corda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singola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10- 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11mm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doppia</a:t>
            </a:r>
            <a:r>
              <a:rPr dirty="0" sz="1800" spc="-4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8-11mm.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621665">
              <a:lnSpc>
                <a:spcPct val="100000"/>
              </a:lnSpc>
              <a:spcBef>
                <a:spcPts val="1385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FRENA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APPENA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SI</a:t>
            </a:r>
            <a:r>
              <a:rPr dirty="0" sz="1800" spc="-5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LASCIA.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87617" y="6515100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0525" y="60586"/>
                </a:lnTo>
                <a:lnTo>
                  <a:pt x="549035" y="76764"/>
                </a:lnTo>
                <a:lnTo>
                  <a:pt x="581786" y="101917"/>
                </a:lnTo>
                <a:lnTo>
                  <a:pt x="607172" y="134563"/>
                </a:lnTo>
                <a:lnTo>
                  <a:pt x="623584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584" y="259595"/>
                </a:lnTo>
                <a:lnTo>
                  <a:pt x="607172" y="298252"/>
                </a:lnTo>
                <a:lnTo>
                  <a:pt x="581786" y="330898"/>
                </a:lnTo>
                <a:lnTo>
                  <a:pt x="549035" y="356051"/>
                </a:lnTo>
                <a:lnTo>
                  <a:pt x="51052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893941" y="6569964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260" y="118356"/>
                </a:lnTo>
                <a:lnTo>
                  <a:pt x="300848" y="79699"/>
                </a:lnTo>
                <a:lnTo>
                  <a:pt x="275462" y="47053"/>
                </a:lnTo>
                <a:lnTo>
                  <a:pt x="242711" y="21900"/>
                </a:lnTo>
                <a:lnTo>
                  <a:pt x="20420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676"/>
                </a:lnTo>
                <a:lnTo>
                  <a:pt x="242711" y="301187"/>
                </a:lnTo>
                <a:lnTo>
                  <a:pt x="275462" y="276034"/>
                </a:lnTo>
                <a:lnTo>
                  <a:pt x="300848" y="243388"/>
                </a:lnTo>
                <a:lnTo>
                  <a:pt x="317260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676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201" y="317365"/>
                </a:lnTo>
                <a:lnTo>
                  <a:pt x="222503" y="309676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994526" y="6579107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587617" y="6515100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0525" y="60586"/>
                </a:lnTo>
                <a:lnTo>
                  <a:pt x="549035" y="76764"/>
                </a:lnTo>
                <a:lnTo>
                  <a:pt x="581786" y="101917"/>
                </a:lnTo>
                <a:lnTo>
                  <a:pt x="607172" y="134563"/>
                </a:lnTo>
                <a:lnTo>
                  <a:pt x="623584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584" y="259595"/>
                </a:lnTo>
                <a:lnTo>
                  <a:pt x="607172" y="298252"/>
                </a:lnTo>
                <a:lnTo>
                  <a:pt x="581786" y="330898"/>
                </a:lnTo>
                <a:lnTo>
                  <a:pt x="549035" y="356051"/>
                </a:lnTo>
                <a:lnTo>
                  <a:pt x="51052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93941" y="6569964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260" y="118356"/>
                </a:lnTo>
                <a:lnTo>
                  <a:pt x="300848" y="79699"/>
                </a:lnTo>
                <a:lnTo>
                  <a:pt x="275462" y="47053"/>
                </a:lnTo>
                <a:lnTo>
                  <a:pt x="242711" y="21900"/>
                </a:lnTo>
                <a:lnTo>
                  <a:pt x="20420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676"/>
                </a:lnTo>
                <a:lnTo>
                  <a:pt x="242711" y="301187"/>
                </a:lnTo>
                <a:lnTo>
                  <a:pt x="275462" y="276034"/>
                </a:lnTo>
                <a:lnTo>
                  <a:pt x="300848" y="243388"/>
                </a:lnTo>
                <a:lnTo>
                  <a:pt x="317260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676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201" y="317365"/>
                </a:lnTo>
                <a:lnTo>
                  <a:pt x="222503" y="309676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994526" y="6579107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1891" rIns="0" bIns="0" rtlCol="0" vert="horz">
            <a:spAutoFit/>
          </a:bodyPr>
          <a:lstStyle/>
          <a:p>
            <a:pPr marL="2242185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Piastrina</a:t>
            </a:r>
            <a:r>
              <a:rPr dirty="0" sz="4000" spc="-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gi-gi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7772" y="1401063"/>
            <a:ext cx="450596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96004" algn="l"/>
              </a:tabLst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Normativa</a:t>
            </a:r>
            <a:r>
              <a:rPr dirty="0" sz="20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d'omologazione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U.I.A.A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86719" y="2479547"/>
            <a:ext cx="3332988" cy="35783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088011" y="2454147"/>
            <a:ext cx="4187825" cy="1163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75105" marR="5080" indent="-1463040">
              <a:lnSpc>
                <a:spcPct val="100000"/>
              </a:lnSpc>
            </a:pP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DISCENSORE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SU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CORDE</a:t>
            </a:r>
            <a:r>
              <a:rPr dirty="0" sz="2000" spc="-1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FF00"/>
                </a:solidFill>
                <a:latin typeface="Tahoma"/>
                <a:cs typeface="Tahoma"/>
              </a:rPr>
              <a:t>DOPPIE 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8-12</a:t>
            </a:r>
            <a:r>
              <a:rPr dirty="0" sz="2000" spc="-6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Times New Roman"/>
              <a:cs typeface="Times New Roman"/>
            </a:endParaRPr>
          </a:p>
          <a:p>
            <a:pPr marL="31115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rottura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≥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KN</a:t>
            </a:r>
            <a:r>
              <a:rPr dirty="0" sz="1800" spc="-7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22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587617" y="6515100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0525" y="60586"/>
                </a:lnTo>
                <a:lnTo>
                  <a:pt x="549035" y="76764"/>
                </a:lnTo>
                <a:lnTo>
                  <a:pt x="581786" y="101917"/>
                </a:lnTo>
                <a:lnTo>
                  <a:pt x="607172" y="134563"/>
                </a:lnTo>
                <a:lnTo>
                  <a:pt x="623584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584" y="259595"/>
                </a:lnTo>
                <a:lnTo>
                  <a:pt x="607172" y="298252"/>
                </a:lnTo>
                <a:lnTo>
                  <a:pt x="581786" y="330898"/>
                </a:lnTo>
                <a:lnTo>
                  <a:pt x="549035" y="356051"/>
                </a:lnTo>
                <a:lnTo>
                  <a:pt x="51052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893941" y="6569964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260" y="118356"/>
                </a:lnTo>
                <a:lnTo>
                  <a:pt x="300848" y="79699"/>
                </a:lnTo>
                <a:lnTo>
                  <a:pt x="275462" y="47053"/>
                </a:lnTo>
                <a:lnTo>
                  <a:pt x="242711" y="21900"/>
                </a:lnTo>
                <a:lnTo>
                  <a:pt x="20420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676"/>
                </a:lnTo>
                <a:lnTo>
                  <a:pt x="242711" y="301187"/>
                </a:lnTo>
                <a:lnTo>
                  <a:pt x="275462" y="276034"/>
                </a:lnTo>
                <a:lnTo>
                  <a:pt x="300848" y="243388"/>
                </a:lnTo>
                <a:lnTo>
                  <a:pt x="317260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676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201" y="317365"/>
                </a:lnTo>
                <a:lnTo>
                  <a:pt x="222503" y="309676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994526" y="6579107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587617" y="6515100"/>
            <a:ext cx="935990" cy="433070"/>
          </a:xfrm>
          <a:custGeom>
            <a:avLst/>
            <a:gdLst/>
            <a:ahLst/>
            <a:cxnLst/>
            <a:rect l="l" t="t" r="r" b="b"/>
            <a:pathLst>
              <a:path w="935990" h="433070">
                <a:moveTo>
                  <a:pt x="935735" y="432815"/>
                </a:moveTo>
                <a:lnTo>
                  <a:pt x="935735" y="0"/>
                </a:lnTo>
                <a:lnTo>
                  <a:pt x="0" y="0"/>
                </a:lnTo>
                <a:lnTo>
                  <a:pt x="0" y="432815"/>
                </a:lnTo>
                <a:lnTo>
                  <a:pt x="306323" y="432815"/>
                </a:lnTo>
                <a:lnTo>
                  <a:pt x="306323" y="216407"/>
                </a:lnTo>
                <a:lnTo>
                  <a:pt x="312046" y="173220"/>
                </a:lnTo>
                <a:lnTo>
                  <a:pt x="328224" y="134563"/>
                </a:lnTo>
                <a:lnTo>
                  <a:pt x="353377" y="101917"/>
                </a:lnTo>
                <a:lnTo>
                  <a:pt x="386023" y="76764"/>
                </a:lnTo>
                <a:lnTo>
                  <a:pt x="424680" y="60586"/>
                </a:lnTo>
                <a:lnTo>
                  <a:pt x="467867" y="54863"/>
                </a:lnTo>
                <a:lnTo>
                  <a:pt x="510525" y="60586"/>
                </a:lnTo>
                <a:lnTo>
                  <a:pt x="549035" y="76764"/>
                </a:lnTo>
                <a:lnTo>
                  <a:pt x="581786" y="101917"/>
                </a:lnTo>
                <a:lnTo>
                  <a:pt x="607172" y="134563"/>
                </a:lnTo>
                <a:lnTo>
                  <a:pt x="623584" y="173220"/>
                </a:lnTo>
                <a:lnTo>
                  <a:pt x="629411" y="216407"/>
                </a:lnTo>
                <a:lnTo>
                  <a:pt x="629411" y="432815"/>
                </a:lnTo>
                <a:lnTo>
                  <a:pt x="935735" y="432815"/>
                </a:lnTo>
                <a:close/>
              </a:path>
              <a:path w="935990" h="433070">
                <a:moveTo>
                  <a:pt x="629411" y="432815"/>
                </a:moveTo>
                <a:lnTo>
                  <a:pt x="629411" y="216407"/>
                </a:lnTo>
                <a:lnTo>
                  <a:pt x="623584" y="259595"/>
                </a:lnTo>
                <a:lnTo>
                  <a:pt x="607172" y="298252"/>
                </a:lnTo>
                <a:lnTo>
                  <a:pt x="581786" y="330898"/>
                </a:lnTo>
                <a:lnTo>
                  <a:pt x="549035" y="356051"/>
                </a:lnTo>
                <a:lnTo>
                  <a:pt x="510525" y="372229"/>
                </a:lnTo>
                <a:lnTo>
                  <a:pt x="467867" y="377951"/>
                </a:lnTo>
                <a:lnTo>
                  <a:pt x="424680" y="372229"/>
                </a:lnTo>
                <a:lnTo>
                  <a:pt x="386023" y="356051"/>
                </a:lnTo>
                <a:lnTo>
                  <a:pt x="353377" y="330898"/>
                </a:lnTo>
                <a:lnTo>
                  <a:pt x="328224" y="298252"/>
                </a:lnTo>
                <a:lnTo>
                  <a:pt x="312046" y="259595"/>
                </a:lnTo>
                <a:lnTo>
                  <a:pt x="306323" y="216407"/>
                </a:lnTo>
                <a:lnTo>
                  <a:pt x="306323" y="432815"/>
                </a:lnTo>
                <a:lnTo>
                  <a:pt x="629411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893941" y="6569964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260" y="118356"/>
                </a:lnTo>
                <a:lnTo>
                  <a:pt x="300848" y="79699"/>
                </a:lnTo>
                <a:lnTo>
                  <a:pt x="275462" y="47053"/>
                </a:lnTo>
                <a:lnTo>
                  <a:pt x="242711" y="21900"/>
                </a:lnTo>
                <a:lnTo>
                  <a:pt x="20420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676"/>
                </a:lnTo>
                <a:lnTo>
                  <a:pt x="242711" y="301187"/>
                </a:lnTo>
                <a:lnTo>
                  <a:pt x="275462" y="276034"/>
                </a:lnTo>
                <a:lnTo>
                  <a:pt x="300848" y="243388"/>
                </a:lnTo>
                <a:lnTo>
                  <a:pt x="317260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676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201" y="317365"/>
                </a:lnTo>
                <a:lnTo>
                  <a:pt x="222503" y="309676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994526" y="6579107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021468" y="689863"/>
            <a:ext cx="4647565" cy="9213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Discensore</a:t>
            </a:r>
            <a:r>
              <a:rPr dirty="0" sz="4000" spc="-4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stop</a:t>
            </a:r>
            <a:endParaRPr sz="4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3974465" algn="l"/>
              </a:tabLst>
            </a:pP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N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orm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ti</a:t>
            </a:r>
            <a:r>
              <a:rPr dirty="0" sz="2000" spc="5">
                <a:solidFill>
                  <a:srgbClr val="FF0000"/>
                </a:solidFill>
                <a:latin typeface="Tahoma"/>
                <a:cs typeface="Tahoma"/>
              </a:rPr>
              <a:t>v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2000" spc="75" b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d'omolog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az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io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ne</a:t>
            </a:r>
            <a:r>
              <a:rPr dirty="0" sz="2000" spc="85" b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Tahoma"/>
                <a:cs typeface="Tahoma"/>
              </a:rPr>
              <a:t>C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dirty="0" sz="2000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019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7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29974" y="2266188"/>
            <a:ext cx="1921764" cy="45156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848743" y="2796538"/>
            <a:ext cx="3759835" cy="166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17064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</a:t>
            </a:r>
            <a:r>
              <a:rPr dirty="0" sz="1800" spc="1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rottura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≥</a:t>
            </a:r>
            <a:r>
              <a:rPr dirty="0" sz="1800" spc="-10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3592195" algn="l"/>
              </a:tabLst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Carico massimo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d'utilizzo 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Riferimento al costruttore</a:t>
            </a:r>
            <a:r>
              <a:rPr dirty="0" sz="18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(</a:t>
            </a:r>
            <a:r>
              <a:rPr dirty="0" sz="1800">
                <a:solidFill>
                  <a:srgbClr val="FFFF00"/>
                </a:solidFill>
                <a:latin typeface="Symbol"/>
                <a:cs typeface="Symbol"/>
              </a:rPr>
              <a:t></a:t>
            </a:r>
            <a:r>
              <a:rPr dirty="0" sz="1800" spc="5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KN	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)  Inizio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scorrimento a 4 Kn su corda  </a:t>
            </a:r>
            <a:r>
              <a:rPr dirty="0" sz="1800" b="1">
                <a:solidFill>
                  <a:srgbClr val="FFFF00"/>
                </a:solidFill>
                <a:latin typeface="Arial"/>
                <a:cs typeface="Arial"/>
              </a:rPr>
              <a:t>di 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10</a:t>
            </a:r>
            <a:r>
              <a:rPr dirty="0" sz="1800" spc="-10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mm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20371" y="5547357"/>
            <a:ext cx="2931795" cy="292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Per corda singola</a:t>
            </a:r>
            <a:r>
              <a:rPr dirty="0" sz="1800" spc="-6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Arial"/>
                <a:cs typeface="Arial"/>
              </a:rPr>
              <a:t>9-12mm.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442838" y="6515100"/>
            <a:ext cx="935990" cy="504825"/>
          </a:xfrm>
          <a:custGeom>
            <a:avLst/>
            <a:gdLst/>
            <a:ahLst/>
            <a:cxnLst/>
            <a:rect l="l" t="t" r="r" b="b"/>
            <a:pathLst>
              <a:path w="935990" h="504825">
                <a:moveTo>
                  <a:pt x="935735" y="504443"/>
                </a:moveTo>
                <a:lnTo>
                  <a:pt x="935735" y="0"/>
                </a:lnTo>
                <a:lnTo>
                  <a:pt x="0" y="0"/>
                </a:lnTo>
                <a:lnTo>
                  <a:pt x="0" y="504443"/>
                </a:lnTo>
                <a:lnTo>
                  <a:pt x="278891" y="504443"/>
                </a:lnTo>
                <a:lnTo>
                  <a:pt x="278891" y="251459"/>
                </a:lnTo>
                <a:lnTo>
                  <a:pt x="285693" y="201591"/>
                </a:lnTo>
                <a:lnTo>
                  <a:pt x="304856" y="156802"/>
                </a:lnTo>
                <a:lnTo>
                  <a:pt x="334517" y="118871"/>
                </a:lnTo>
                <a:lnTo>
                  <a:pt x="372815" y="89577"/>
                </a:lnTo>
                <a:lnTo>
                  <a:pt x="417886" y="70696"/>
                </a:lnTo>
                <a:lnTo>
                  <a:pt x="467867" y="64007"/>
                </a:lnTo>
                <a:lnTo>
                  <a:pt x="517849" y="70696"/>
                </a:lnTo>
                <a:lnTo>
                  <a:pt x="562920" y="89577"/>
                </a:lnTo>
                <a:lnTo>
                  <a:pt x="601217" y="118871"/>
                </a:lnTo>
                <a:lnTo>
                  <a:pt x="630879" y="156802"/>
                </a:lnTo>
                <a:lnTo>
                  <a:pt x="650042" y="201591"/>
                </a:lnTo>
                <a:lnTo>
                  <a:pt x="656843" y="251459"/>
                </a:lnTo>
                <a:lnTo>
                  <a:pt x="656843" y="504443"/>
                </a:lnTo>
                <a:lnTo>
                  <a:pt x="935735" y="504443"/>
                </a:lnTo>
                <a:close/>
              </a:path>
              <a:path w="935990" h="504825">
                <a:moveTo>
                  <a:pt x="656843" y="504443"/>
                </a:moveTo>
                <a:lnTo>
                  <a:pt x="656843" y="251459"/>
                </a:lnTo>
                <a:lnTo>
                  <a:pt x="650042" y="301970"/>
                </a:lnTo>
                <a:lnTo>
                  <a:pt x="630879" y="347189"/>
                </a:lnTo>
                <a:lnTo>
                  <a:pt x="601217" y="385381"/>
                </a:lnTo>
                <a:lnTo>
                  <a:pt x="562920" y="414810"/>
                </a:lnTo>
                <a:lnTo>
                  <a:pt x="517849" y="433740"/>
                </a:lnTo>
                <a:lnTo>
                  <a:pt x="467867" y="440435"/>
                </a:lnTo>
                <a:lnTo>
                  <a:pt x="417886" y="433740"/>
                </a:lnTo>
                <a:lnTo>
                  <a:pt x="372815" y="414810"/>
                </a:lnTo>
                <a:lnTo>
                  <a:pt x="334517" y="385381"/>
                </a:lnTo>
                <a:lnTo>
                  <a:pt x="304856" y="347189"/>
                </a:lnTo>
                <a:lnTo>
                  <a:pt x="285693" y="301970"/>
                </a:lnTo>
                <a:lnTo>
                  <a:pt x="278891" y="251459"/>
                </a:lnTo>
                <a:lnTo>
                  <a:pt x="278891" y="504443"/>
                </a:lnTo>
                <a:lnTo>
                  <a:pt x="656843" y="5044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721729" y="657910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59" h="376554">
                <a:moveTo>
                  <a:pt x="377951" y="187451"/>
                </a:moveTo>
                <a:lnTo>
                  <a:pt x="371150" y="137583"/>
                </a:lnTo>
                <a:lnTo>
                  <a:pt x="351987" y="92794"/>
                </a:lnTo>
                <a:lnTo>
                  <a:pt x="322325" y="54863"/>
                </a:lnTo>
                <a:lnTo>
                  <a:pt x="284028" y="25569"/>
                </a:lnTo>
                <a:lnTo>
                  <a:pt x="238957" y="6688"/>
                </a:lnTo>
                <a:lnTo>
                  <a:pt x="188975" y="0"/>
                </a:lnTo>
                <a:lnTo>
                  <a:pt x="138994" y="6688"/>
                </a:lnTo>
                <a:lnTo>
                  <a:pt x="93923" y="25569"/>
                </a:lnTo>
                <a:lnTo>
                  <a:pt x="55625" y="54863"/>
                </a:lnTo>
                <a:lnTo>
                  <a:pt x="25964" y="92794"/>
                </a:lnTo>
                <a:lnTo>
                  <a:pt x="6801" y="137583"/>
                </a:lnTo>
                <a:lnTo>
                  <a:pt x="0" y="187451"/>
                </a:lnTo>
                <a:lnTo>
                  <a:pt x="6801" y="237962"/>
                </a:lnTo>
                <a:lnTo>
                  <a:pt x="25964" y="283181"/>
                </a:lnTo>
                <a:lnTo>
                  <a:pt x="55625" y="321373"/>
                </a:lnTo>
                <a:lnTo>
                  <a:pt x="93923" y="350802"/>
                </a:lnTo>
                <a:lnTo>
                  <a:pt x="118871" y="361280"/>
                </a:lnTo>
                <a:lnTo>
                  <a:pt x="118871" y="117347"/>
                </a:lnTo>
                <a:lnTo>
                  <a:pt x="153923" y="117347"/>
                </a:lnTo>
                <a:lnTo>
                  <a:pt x="153923" y="47243"/>
                </a:lnTo>
                <a:lnTo>
                  <a:pt x="156614" y="33170"/>
                </a:lnTo>
                <a:lnTo>
                  <a:pt x="164020" y="21526"/>
                </a:lnTo>
                <a:lnTo>
                  <a:pt x="175140" y="13596"/>
                </a:lnTo>
                <a:lnTo>
                  <a:pt x="188975" y="10667"/>
                </a:lnTo>
                <a:lnTo>
                  <a:pt x="202811" y="13596"/>
                </a:lnTo>
                <a:lnTo>
                  <a:pt x="213931" y="21526"/>
                </a:lnTo>
                <a:lnTo>
                  <a:pt x="221337" y="33170"/>
                </a:lnTo>
                <a:lnTo>
                  <a:pt x="224027" y="47243"/>
                </a:lnTo>
                <a:lnTo>
                  <a:pt x="224027" y="306323"/>
                </a:lnTo>
                <a:lnTo>
                  <a:pt x="259079" y="306323"/>
                </a:lnTo>
                <a:lnTo>
                  <a:pt x="259079" y="361280"/>
                </a:lnTo>
                <a:lnTo>
                  <a:pt x="284028" y="350802"/>
                </a:lnTo>
                <a:lnTo>
                  <a:pt x="322325" y="321373"/>
                </a:lnTo>
                <a:lnTo>
                  <a:pt x="351987" y="283181"/>
                </a:lnTo>
                <a:lnTo>
                  <a:pt x="371150" y="237962"/>
                </a:lnTo>
                <a:lnTo>
                  <a:pt x="377951" y="187451"/>
                </a:lnTo>
                <a:close/>
              </a:path>
              <a:path w="378459" h="376554">
                <a:moveTo>
                  <a:pt x="153923" y="306323"/>
                </a:moveTo>
                <a:lnTo>
                  <a:pt x="153923" y="140207"/>
                </a:lnTo>
                <a:lnTo>
                  <a:pt x="118871" y="140207"/>
                </a:lnTo>
                <a:lnTo>
                  <a:pt x="118871" y="306323"/>
                </a:lnTo>
                <a:lnTo>
                  <a:pt x="153923" y="306323"/>
                </a:lnTo>
                <a:close/>
              </a:path>
              <a:path w="378459" h="376554">
                <a:moveTo>
                  <a:pt x="259079" y="361280"/>
                </a:moveTo>
                <a:lnTo>
                  <a:pt x="259079" y="329183"/>
                </a:lnTo>
                <a:lnTo>
                  <a:pt x="118871" y="329183"/>
                </a:lnTo>
                <a:lnTo>
                  <a:pt x="118871" y="361280"/>
                </a:lnTo>
                <a:lnTo>
                  <a:pt x="138994" y="369732"/>
                </a:lnTo>
                <a:lnTo>
                  <a:pt x="188975" y="376427"/>
                </a:lnTo>
                <a:lnTo>
                  <a:pt x="238957" y="369732"/>
                </a:lnTo>
                <a:lnTo>
                  <a:pt x="259079" y="361280"/>
                </a:lnTo>
                <a:close/>
              </a:path>
              <a:path w="378459" h="376554">
                <a:moveTo>
                  <a:pt x="224027" y="117347"/>
                </a:moveTo>
                <a:lnTo>
                  <a:pt x="224027" y="47243"/>
                </a:lnTo>
                <a:lnTo>
                  <a:pt x="221337" y="60436"/>
                </a:lnTo>
                <a:lnTo>
                  <a:pt x="213931" y="71627"/>
                </a:lnTo>
                <a:lnTo>
                  <a:pt x="202811" y="79390"/>
                </a:lnTo>
                <a:lnTo>
                  <a:pt x="188975" y="82295"/>
                </a:lnTo>
                <a:lnTo>
                  <a:pt x="175140" y="79390"/>
                </a:lnTo>
                <a:lnTo>
                  <a:pt x="164020" y="71627"/>
                </a:lnTo>
                <a:lnTo>
                  <a:pt x="156614" y="60436"/>
                </a:lnTo>
                <a:lnTo>
                  <a:pt x="153923" y="47243"/>
                </a:lnTo>
                <a:lnTo>
                  <a:pt x="153923" y="117347"/>
                </a:lnTo>
                <a:lnTo>
                  <a:pt x="224027" y="11734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840602" y="6589776"/>
            <a:ext cx="140335" cy="318770"/>
          </a:xfrm>
          <a:custGeom>
            <a:avLst/>
            <a:gdLst/>
            <a:ahLst/>
            <a:cxnLst/>
            <a:rect l="l" t="t" r="r" b="b"/>
            <a:pathLst>
              <a:path w="140334" h="318770">
                <a:moveTo>
                  <a:pt x="105155" y="36575"/>
                </a:moveTo>
                <a:lnTo>
                  <a:pt x="102465" y="22502"/>
                </a:lnTo>
                <a:lnTo>
                  <a:pt x="95059" y="10858"/>
                </a:lnTo>
                <a:lnTo>
                  <a:pt x="83939" y="2928"/>
                </a:lnTo>
                <a:lnTo>
                  <a:pt x="70103" y="0"/>
                </a:lnTo>
                <a:lnTo>
                  <a:pt x="56268" y="2928"/>
                </a:lnTo>
                <a:lnTo>
                  <a:pt x="45148" y="10858"/>
                </a:lnTo>
                <a:lnTo>
                  <a:pt x="37742" y="22502"/>
                </a:lnTo>
                <a:lnTo>
                  <a:pt x="35051" y="36575"/>
                </a:lnTo>
                <a:lnTo>
                  <a:pt x="37742" y="49768"/>
                </a:lnTo>
                <a:lnTo>
                  <a:pt x="45148" y="60959"/>
                </a:lnTo>
                <a:lnTo>
                  <a:pt x="56268" y="68722"/>
                </a:lnTo>
                <a:lnTo>
                  <a:pt x="70103" y="71627"/>
                </a:lnTo>
                <a:lnTo>
                  <a:pt x="83939" y="68722"/>
                </a:lnTo>
                <a:lnTo>
                  <a:pt x="95059" y="60959"/>
                </a:lnTo>
                <a:lnTo>
                  <a:pt x="102465" y="49768"/>
                </a:lnTo>
                <a:lnTo>
                  <a:pt x="105155" y="36575"/>
                </a:lnTo>
                <a:close/>
              </a:path>
              <a:path w="140334" h="318770">
                <a:moveTo>
                  <a:pt x="140207" y="318515"/>
                </a:moveTo>
                <a:lnTo>
                  <a:pt x="140207" y="295655"/>
                </a:lnTo>
                <a:lnTo>
                  <a:pt x="105155" y="295655"/>
                </a:lnTo>
                <a:lnTo>
                  <a:pt x="105155" y="106679"/>
                </a:lnTo>
                <a:lnTo>
                  <a:pt x="0" y="106679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8515"/>
                </a:lnTo>
                <a:lnTo>
                  <a:pt x="140207" y="318515"/>
                </a:lnTo>
                <a:close/>
              </a:path>
              <a:path w="140334" h="318770">
                <a:moveTo>
                  <a:pt x="35051" y="318515"/>
                </a:moveTo>
                <a:lnTo>
                  <a:pt x="35051" y="295655"/>
                </a:lnTo>
                <a:lnTo>
                  <a:pt x="0" y="295655"/>
                </a:lnTo>
                <a:lnTo>
                  <a:pt x="0" y="318515"/>
                </a:lnTo>
                <a:lnTo>
                  <a:pt x="35051" y="31851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442838" y="6515100"/>
            <a:ext cx="935990" cy="504825"/>
          </a:xfrm>
          <a:custGeom>
            <a:avLst/>
            <a:gdLst/>
            <a:ahLst/>
            <a:cxnLst/>
            <a:rect l="l" t="t" r="r" b="b"/>
            <a:pathLst>
              <a:path w="935990" h="504825">
                <a:moveTo>
                  <a:pt x="935735" y="504443"/>
                </a:moveTo>
                <a:lnTo>
                  <a:pt x="935735" y="0"/>
                </a:lnTo>
                <a:lnTo>
                  <a:pt x="0" y="0"/>
                </a:lnTo>
                <a:lnTo>
                  <a:pt x="0" y="504443"/>
                </a:lnTo>
                <a:lnTo>
                  <a:pt x="278891" y="504443"/>
                </a:lnTo>
                <a:lnTo>
                  <a:pt x="278891" y="251459"/>
                </a:lnTo>
                <a:lnTo>
                  <a:pt x="285693" y="201591"/>
                </a:lnTo>
                <a:lnTo>
                  <a:pt x="304856" y="156802"/>
                </a:lnTo>
                <a:lnTo>
                  <a:pt x="334517" y="118871"/>
                </a:lnTo>
                <a:lnTo>
                  <a:pt x="372815" y="89577"/>
                </a:lnTo>
                <a:lnTo>
                  <a:pt x="417886" y="70696"/>
                </a:lnTo>
                <a:lnTo>
                  <a:pt x="467867" y="64007"/>
                </a:lnTo>
                <a:lnTo>
                  <a:pt x="517849" y="70696"/>
                </a:lnTo>
                <a:lnTo>
                  <a:pt x="562920" y="89577"/>
                </a:lnTo>
                <a:lnTo>
                  <a:pt x="601217" y="118871"/>
                </a:lnTo>
                <a:lnTo>
                  <a:pt x="630879" y="156802"/>
                </a:lnTo>
                <a:lnTo>
                  <a:pt x="650042" y="201591"/>
                </a:lnTo>
                <a:lnTo>
                  <a:pt x="656843" y="251459"/>
                </a:lnTo>
                <a:lnTo>
                  <a:pt x="656843" y="504443"/>
                </a:lnTo>
                <a:lnTo>
                  <a:pt x="935735" y="504443"/>
                </a:lnTo>
                <a:close/>
              </a:path>
              <a:path w="935990" h="504825">
                <a:moveTo>
                  <a:pt x="656843" y="504443"/>
                </a:moveTo>
                <a:lnTo>
                  <a:pt x="656843" y="251459"/>
                </a:lnTo>
                <a:lnTo>
                  <a:pt x="650042" y="301970"/>
                </a:lnTo>
                <a:lnTo>
                  <a:pt x="630879" y="347189"/>
                </a:lnTo>
                <a:lnTo>
                  <a:pt x="601217" y="385381"/>
                </a:lnTo>
                <a:lnTo>
                  <a:pt x="562920" y="414810"/>
                </a:lnTo>
                <a:lnTo>
                  <a:pt x="517849" y="433740"/>
                </a:lnTo>
                <a:lnTo>
                  <a:pt x="467867" y="440435"/>
                </a:lnTo>
                <a:lnTo>
                  <a:pt x="417886" y="433740"/>
                </a:lnTo>
                <a:lnTo>
                  <a:pt x="372815" y="414810"/>
                </a:lnTo>
                <a:lnTo>
                  <a:pt x="334517" y="385381"/>
                </a:lnTo>
                <a:lnTo>
                  <a:pt x="304856" y="347189"/>
                </a:lnTo>
                <a:lnTo>
                  <a:pt x="285693" y="301970"/>
                </a:lnTo>
                <a:lnTo>
                  <a:pt x="278891" y="251459"/>
                </a:lnTo>
                <a:lnTo>
                  <a:pt x="278891" y="504443"/>
                </a:lnTo>
                <a:lnTo>
                  <a:pt x="656843" y="5044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721729" y="6579107"/>
            <a:ext cx="378460" cy="376555"/>
          </a:xfrm>
          <a:custGeom>
            <a:avLst/>
            <a:gdLst/>
            <a:ahLst/>
            <a:cxnLst/>
            <a:rect l="l" t="t" r="r" b="b"/>
            <a:pathLst>
              <a:path w="378459" h="376554">
                <a:moveTo>
                  <a:pt x="377951" y="187451"/>
                </a:moveTo>
                <a:lnTo>
                  <a:pt x="371150" y="137583"/>
                </a:lnTo>
                <a:lnTo>
                  <a:pt x="351987" y="92794"/>
                </a:lnTo>
                <a:lnTo>
                  <a:pt x="322325" y="54863"/>
                </a:lnTo>
                <a:lnTo>
                  <a:pt x="284028" y="25569"/>
                </a:lnTo>
                <a:lnTo>
                  <a:pt x="238957" y="6688"/>
                </a:lnTo>
                <a:lnTo>
                  <a:pt x="188975" y="0"/>
                </a:lnTo>
                <a:lnTo>
                  <a:pt x="138994" y="6688"/>
                </a:lnTo>
                <a:lnTo>
                  <a:pt x="93923" y="25569"/>
                </a:lnTo>
                <a:lnTo>
                  <a:pt x="55625" y="54863"/>
                </a:lnTo>
                <a:lnTo>
                  <a:pt x="25964" y="92794"/>
                </a:lnTo>
                <a:lnTo>
                  <a:pt x="6801" y="137583"/>
                </a:lnTo>
                <a:lnTo>
                  <a:pt x="0" y="187451"/>
                </a:lnTo>
                <a:lnTo>
                  <a:pt x="6801" y="237962"/>
                </a:lnTo>
                <a:lnTo>
                  <a:pt x="25964" y="283181"/>
                </a:lnTo>
                <a:lnTo>
                  <a:pt x="55625" y="321373"/>
                </a:lnTo>
                <a:lnTo>
                  <a:pt x="93923" y="350802"/>
                </a:lnTo>
                <a:lnTo>
                  <a:pt x="118871" y="361280"/>
                </a:lnTo>
                <a:lnTo>
                  <a:pt x="118871" y="117347"/>
                </a:lnTo>
                <a:lnTo>
                  <a:pt x="153923" y="117347"/>
                </a:lnTo>
                <a:lnTo>
                  <a:pt x="153923" y="47243"/>
                </a:lnTo>
                <a:lnTo>
                  <a:pt x="156614" y="33170"/>
                </a:lnTo>
                <a:lnTo>
                  <a:pt x="164020" y="21526"/>
                </a:lnTo>
                <a:lnTo>
                  <a:pt x="175140" y="13596"/>
                </a:lnTo>
                <a:lnTo>
                  <a:pt x="188975" y="10667"/>
                </a:lnTo>
                <a:lnTo>
                  <a:pt x="202811" y="13596"/>
                </a:lnTo>
                <a:lnTo>
                  <a:pt x="213931" y="21526"/>
                </a:lnTo>
                <a:lnTo>
                  <a:pt x="221337" y="33170"/>
                </a:lnTo>
                <a:lnTo>
                  <a:pt x="224027" y="47243"/>
                </a:lnTo>
                <a:lnTo>
                  <a:pt x="224027" y="306323"/>
                </a:lnTo>
                <a:lnTo>
                  <a:pt x="259079" y="306323"/>
                </a:lnTo>
                <a:lnTo>
                  <a:pt x="259079" y="361280"/>
                </a:lnTo>
                <a:lnTo>
                  <a:pt x="284028" y="350802"/>
                </a:lnTo>
                <a:lnTo>
                  <a:pt x="322325" y="321373"/>
                </a:lnTo>
                <a:lnTo>
                  <a:pt x="351987" y="283181"/>
                </a:lnTo>
                <a:lnTo>
                  <a:pt x="371150" y="237962"/>
                </a:lnTo>
                <a:lnTo>
                  <a:pt x="377951" y="187451"/>
                </a:lnTo>
                <a:close/>
              </a:path>
              <a:path w="378459" h="376554">
                <a:moveTo>
                  <a:pt x="153923" y="306323"/>
                </a:moveTo>
                <a:lnTo>
                  <a:pt x="153923" y="140207"/>
                </a:lnTo>
                <a:lnTo>
                  <a:pt x="118871" y="140207"/>
                </a:lnTo>
                <a:lnTo>
                  <a:pt x="118871" y="306323"/>
                </a:lnTo>
                <a:lnTo>
                  <a:pt x="153923" y="306323"/>
                </a:lnTo>
                <a:close/>
              </a:path>
              <a:path w="378459" h="376554">
                <a:moveTo>
                  <a:pt x="259079" y="361280"/>
                </a:moveTo>
                <a:lnTo>
                  <a:pt x="259079" y="329183"/>
                </a:lnTo>
                <a:lnTo>
                  <a:pt x="118871" y="329183"/>
                </a:lnTo>
                <a:lnTo>
                  <a:pt x="118871" y="361280"/>
                </a:lnTo>
                <a:lnTo>
                  <a:pt x="138994" y="369732"/>
                </a:lnTo>
                <a:lnTo>
                  <a:pt x="188975" y="376427"/>
                </a:lnTo>
                <a:lnTo>
                  <a:pt x="238957" y="369732"/>
                </a:lnTo>
                <a:lnTo>
                  <a:pt x="259079" y="361280"/>
                </a:lnTo>
                <a:close/>
              </a:path>
              <a:path w="378459" h="376554">
                <a:moveTo>
                  <a:pt x="224027" y="117347"/>
                </a:moveTo>
                <a:lnTo>
                  <a:pt x="224027" y="47243"/>
                </a:lnTo>
                <a:lnTo>
                  <a:pt x="221337" y="60436"/>
                </a:lnTo>
                <a:lnTo>
                  <a:pt x="213931" y="71627"/>
                </a:lnTo>
                <a:lnTo>
                  <a:pt x="202811" y="79390"/>
                </a:lnTo>
                <a:lnTo>
                  <a:pt x="188975" y="82295"/>
                </a:lnTo>
                <a:lnTo>
                  <a:pt x="175140" y="79390"/>
                </a:lnTo>
                <a:lnTo>
                  <a:pt x="164020" y="71627"/>
                </a:lnTo>
                <a:lnTo>
                  <a:pt x="156614" y="60436"/>
                </a:lnTo>
                <a:lnTo>
                  <a:pt x="153923" y="47243"/>
                </a:lnTo>
                <a:lnTo>
                  <a:pt x="153923" y="117347"/>
                </a:lnTo>
                <a:lnTo>
                  <a:pt x="224027" y="11734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840602" y="6589776"/>
            <a:ext cx="140335" cy="318770"/>
          </a:xfrm>
          <a:custGeom>
            <a:avLst/>
            <a:gdLst/>
            <a:ahLst/>
            <a:cxnLst/>
            <a:rect l="l" t="t" r="r" b="b"/>
            <a:pathLst>
              <a:path w="140334" h="318770">
                <a:moveTo>
                  <a:pt x="105155" y="36575"/>
                </a:moveTo>
                <a:lnTo>
                  <a:pt x="102465" y="22502"/>
                </a:lnTo>
                <a:lnTo>
                  <a:pt x="95059" y="10858"/>
                </a:lnTo>
                <a:lnTo>
                  <a:pt x="83939" y="2928"/>
                </a:lnTo>
                <a:lnTo>
                  <a:pt x="70103" y="0"/>
                </a:lnTo>
                <a:lnTo>
                  <a:pt x="56268" y="2928"/>
                </a:lnTo>
                <a:lnTo>
                  <a:pt x="45148" y="10858"/>
                </a:lnTo>
                <a:lnTo>
                  <a:pt x="37742" y="22502"/>
                </a:lnTo>
                <a:lnTo>
                  <a:pt x="35051" y="36575"/>
                </a:lnTo>
                <a:lnTo>
                  <a:pt x="37742" y="49768"/>
                </a:lnTo>
                <a:lnTo>
                  <a:pt x="45148" y="60959"/>
                </a:lnTo>
                <a:lnTo>
                  <a:pt x="56268" y="68722"/>
                </a:lnTo>
                <a:lnTo>
                  <a:pt x="70103" y="71627"/>
                </a:lnTo>
                <a:lnTo>
                  <a:pt x="83939" y="68722"/>
                </a:lnTo>
                <a:lnTo>
                  <a:pt x="95059" y="60959"/>
                </a:lnTo>
                <a:lnTo>
                  <a:pt x="102465" y="49768"/>
                </a:lnTo>
                <a:lnTo>
                  <a:pt x="105155" y="36575"/>
                </a:lnTo>
                <a:close/>
              </a:path>
              <a:path w="140334" h="318770">
                <a:moveTo>
                  <a:pt x="140207" y="318515"/>
                </a:moveTo>
                <a:lnTo>
                  <a:pt x="140207" y="295655"/>
                </a:lnTo>
                <a:lnTo>
                  <a:pt x="105155" y="295655"/>
                </a:lnTo>
                <a:lnTo>
                  <a:pt x="105155" y="106679"/>
                </a:lnTo>
                <a:lnTo>
                  <a:pt x="0" y="106679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8515"/>
                </a:lnTo>
                <a:lnTo>
                  <a:pt x="140207" y="318515"/>
                </a:lnTo>
                <a:close/>
              </a:path>
              <a:path w="140334" h="318770">
                <a:moveTo>
                  <a:pt x="35051" y="318515"/>
                </a:moveTo>
                <a:lnTo>
                  <a:pt x="35051" y="295655"/>
                </a:lnTo>
                <a:lnTo>
                  <a:pt x="0" y="295655"/>
                </a:lnTo>
                <a:lnTo>
                  <a:pt x="0" y="318515"/>
                </a:lnTo>
                <a:lnTo>
                  <a:pt x="35051" y="31851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878468" y="473455"/>
            <a:ext cx="7153909" cy="9213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Chiodi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da</a:t>
            </a:r>
            <a:r>
              <a:rPr dirty="0" sz="4000" spc="-4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roccia</a:t>
            </a:r>
            <a:endParaRPr sz="4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  <a:tabLst>
                <a:tab pos="3657600" algn="l"/>
              </a:tabLst>
            </a:pP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Normativa</a:t>
            </a:r>
            <a:r>
              <a:rPr dirty="0" sz="2000" spc="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d'omologazione</a:t>
            </a:r>
            <a:r>
              <a:rPr dirty="0" sz="2000" spc="-5" b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CE 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(0197)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EN 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(567) </a:t>
            </a:r>
            <a:r>
              <a:rPr dirty="0" sz="2000" spc="-5">
                <a:solidFill>
                  <a:srgbClr val="FF0000"/>
                </a:solidFill>
                <a:latin typeface="Tahoma"/>
                <a:cs typeface="Tahoma"/>
              </a:rPr>
              <a:t>U.I.A.A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2812" y="1974594"/>
            <a:ext cx="9031605" cy="971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indent="48260">
              <a:lnSpc>
                <a:spcPct val="100000"/>
              </a:lnSpc>
              <a:tabLst>
                <a:tab pos="1882775" algn="l"/>
              </a:tabLst>
            </a:pP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fenditure</a:t>
            </a:r>
            <a:r>
              <a:rPr dirty="0" sz="1600" spc="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sottili</a:t>
            </a:r>
            <a:r>
              <a:rPr dirty="0" sz="1600" spc="-1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deforma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adattarsi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alla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fenditura,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acciaio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semiduro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forgiato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6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10</a:t>
            </a:r>
            <a:r>
              <a:rPr dirty="0" sz="1600" spc="254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cm.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025650" algn="l"/>
                <a:tab pos="6250940" algn="l"/>
              </a:tabLst>
            </a:pP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fenditure</a:t>
            </a:r>
            <a:r>
              <a:rPr dirty="0" sz="1600" spc="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5">
                <a:solidFill>
                  <a:srgbClr val="FFFF00"/>
                </a:solidFill>
                <a:latin typeface="Tahoma"/>
                <a:cs typeface="Tahoma"/>
              </a:rPr>
              <a:t>svasate</a:t>
            </a:r>
            <a:r>
              <a:rPr dirty="0" sz="1600" spc="-1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deforma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adattarsi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alla</a:t>
            </a:r>
            <a:r>
              <a:rPr dirty="0" sz="1600" spc="10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fenditura,</a:t>
            </a:r>
            <a:r>
              <a:rPr dirty="0" sz="1600" spc="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acciaio</a:t>
            </a:r>
            <a:r>
              <a:rPr dirty="0" sz="1600" spc="-1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semiduro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forgiato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5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9</a:t>
            </a:r>
            <a:r>
              <a:rPr dirty="0" sz="1600" spc="5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cm.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2644" y="3702810"/>
            <a:ext cx="8390890" cy="250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16430" algn="l"/>
                <a:tab pos="6141085" algn="l"/>
              </a:tabLst>
            </a:pP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fenditure</a:t>
            </a:r>
            <a:r>
              <a:rPr dirty="0" sz="1600" spc="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larghe</a:t>
            </a:r>
            <a:r>
              <a:rPr dirty="0" sz="1600" spc="-1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si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deforma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adattarsi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alla</a:t>
            </a:r>
            <a:r>
              <a:rPr dirty="0" sz="1600" spc="9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fenditura,</a:t>
            </a:r>
            <a:r>
              <a:rPr dirty="0" sz="1600" spc="2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acciaio</a:t>
            </a:r>
            <a:r>
              <a:rPr dirty="0" sz="1600" spc="-1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semiduro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10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12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cm.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2542" y="4853430"/>
            <a:ext cx="8078470" cy="1360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indent="144780">
              <a:lnSpc>
                <a:spcPct val="100000"/>
              </a:lnSpc>
            </a:pP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fenditure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sottili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tiene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15">
                <a:solidFill>
                  <a:srgbClr val="FFFF00"/>
                </a:solidFill>
                <a:latin typeface="Tahoma"/>
                <a:cs typeface="Tahoma"/>
              </a:rPr>
              <a:t>incastro,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acciaio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cromo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piegato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semiduro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4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10</a:t>
            </a:r>
            <a:r>
              <a:rPr dirty="0" sz="1600" spc="36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cm.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30000"/>
              </a:lnSpc>
              <a:tabLst>
                <a:tab pos="2025650" algn="l"/>
              </a:tabLst>
            </a:pP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fenditure</a:t>
            </a:r>
            <a:r>
              <a:rPr dirty="0" sz="1600" spc="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5">
                <a:solidFill>
                  <a:srgbClr val="FFFF00"/>
                </a:solidFill>
                <a:latin typeface="Tahoma"/>
                <a:cs typeface="Tahoma"/>
              </a:rPr>
              <a:t>svasate</a:t>
            </a:r>
            <a:r>
              <a:rPr dirty="0" sz="1600" spc="-1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tiene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600" spc="-15">
                <a:solidFill>
                  <a:srgbClr val="FFFF00"/>
                </a:solidFill>
                <a:latin typeface="Tahoma"/>
                <a:cs typeface="Tahoma"/>
              </a:rPr>
              <a:t>incastro,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acciaio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al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cromo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piegato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semiduro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7 </a:t>
            </a:r>
            <a:r>
              <a:rPr dirty="0" sz="1600" spc="-5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1600" spc="23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>
                <a:solidFill>
                  <a:srgbClr val="FFFF00"/>
                </a:solidFill>
                <a:latin typeface="Tahoma"/>
                <a:cs typeface="Tahoma"/>
              </a:rPr>
              <a:t>11</a:t>
            </a:r>
            <a:r>
              <a:rPr dirty="0" sz="1600" spc="1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FFFF00"/>
                </a:solidFill>
                <a:latin typeface="Tahoma"/>
                <a:cs typeface="Tahoma"/>
              </a:rPr>
              <a:t>cm. </a:t>
            </a:r>
            <a:r>
              <a:rPr dirty="0" sz="1600" spc="-5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600" spc="-5" u="sng">
                <a:solidFill>
                  <a:srgbClr val="FFFF00"/>
                </a:solidFill>
                <a:latin typeface="Tahoma"/>
                <a:cs typeface="Tahoma"/>
              </a:rPr>
              <a:t>Tipo </a:t>
            </a:r>
            <a:r>
              <a:rPr dirty="0" sz="1600" spc="-5" u="sng">
                <a:solidFill>
                  <a:srgbClr val="FFFF00"/>
                </a:solidFill>
                <a:latin typeface="Tahoma"/>
                <a:cs typeface="Tahoma"/>
              </a:rPr>
              <a:t>S  </a:t>
            </a:r>
            <a:r>
              <a:rPr dirty="0" sz="1600" u="sng">
                <a:solidFill>
                  <a:srgbClr val="FFFF00"/>
                </a:solidFill>
                <a:latin typeface="Tahoma"/>
                <a:cs typeface="Tahoma"/>
              </a:rPr>
              <a:t>11 </a:t>
            </a:r>
            <a:r>
              <a:rPr dirty="0" sz="1600" spc="-5" u="sng">
                <a:solidFill>
                  <a:srgbClr val="FFFF00"/>
                </a:solidFill>
                <a:latin typeface="Tahoma"/>
                <a:cs typeface="Tahoma"/>
              </a:rPr>
              <a:t>mm. </a:t>
            </a:r>
            <a:r>
              <a:rPr dirty="0" sz="1600" spc="-10" u="sng">
                <a:solidFill>
                  <a:srgbClr val="FFFF00"/>
                </a:solidFill>
                <a:latin typeface="Tahoma"/>
                <a:cs typeface="Tahoma"/>
              </a:rPr>
              <a:t>Utilizzabile </a:t>
            </a:r>
            <a:r>
              <a:rPr dirty="0" sz="1600" spc="-5" u="sng">
                <a:solidFill>
                  <a:srgbClr val="FFFF00"/>
                </a:solidFill>
                <a:latin typeface="Tahoma"/>
                <a:cs typeface="Tahoma"/>
              </a:rPr>
              <a:t>per</a:t>
            </a:r>
            <a:r>
              <a:rPr dirty="0" sz="1600" spc="105" u="sng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600" spc="-10" u="sng">
                <a:solidFill>
                  <a:srgbClr val="FFFF00"/>
                </a:solidFill>
                <a:latin typeface="Tahoma"/>
                <a:cs typeface="Tahoma"/>
              </a:rPr>
              <a:t>ancoraggi.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68290" y="6586728"/>
            <a:ext cx="862965" cy="433070"/>
          </a:xfrm>
          <a:custGeom>
            <a:avLst/>
            <a:gdLst/>
            <a:ahLst/>
            <a:cxnLst/>
            <a:rect l="l" t="t" r="r" b="b"/>
            <a:pathLst>
              <a:path w="862965" h="433070">
                <a:moveTo>
                  <a:pt x="862583" y="432815"/>
                </a:moveTo>
                <a:lnTo>
                  <a:pt x="862583" y="0"/>
                </a:lnTo>
                <a:lnTo>
                  <a:pt x="0" y="0"/>
                </a:lnTo>
                <a:lnTo>
                  <a:pt x="0" y="432815"/>
                </a:lnTo>
                <a:lnTo>
                  <a:pt x="269747" y="432815"/>
                </a:lnTo>
                <a:lnTo>
                  <a:pt x="269747" y="216407"/>
                </a:lnTo>
                <a:lnTo>
                  <a:pt x="275470" y="173220"/>
                </a:lnTo>
                <a:lnTo>
                  <a:pt x="291648" y="134563"/>
                </a:lnTo>
                <a:lnTo>
                  <a:pt x="316801" y="101917"/>
                </a:lnTo>
                <a:lnTo>
                  <a:pt x="349447" y="76764"/>
                </a:lnTo>
                <a:lnTo>
                  <a:pt x="388104" y="60586"/>
                </a:lnTo>
                <a:lnTo>
                  <a:pt x="431291" y="54863"/>
                </a:lnTo>
                <a:lnTo>
                  <a:pt x="474479" y="60586"/>
                </a:lnTo>
                <a:lnTo>
                  <a:pt x="513136" y="76764"/>
                </a:lnTo>
                <a:lnTo>
                  <a:pt x="545782" y="101917"/>
                </a:lnTo>
                <a:lnTo>
                  <a:pt x="570935" y="134563"/>
                </a:lnTo>
                <a:lnTo>
                  <a:pt x="587113" y="173220"/>
                </a:lnTo>
                <a:lnTo>
                  <a:pt x="592835" y="216407"/>
                </a:lnTo>
                <a:lnTo>
                  <a:pt x="592835" y="432815"/>
                </a:lnTo>
                <a:lnTo>
                  <a:pt x="862583" y="432815"/>
                </a:lnTo>
                <a:close/>
              </a:path>
              <a:path w="862965" h="433070">
                <a:moveTo>
                  <a:pt x="592835" y="432815"/>
                </a:moveTo>
                <a:lnTo>
                  <a:pt x="592835" y="216407"/>
                </a:lnTo>
                <a:lnTo>
                  <a:pt x="587113" y="259595"/>
                </a:lnTo>
                <a:lnTo>
                  <a:pt x="570935" y="298252"/>
                </a:lnTo>
                <a:lnTo>
                  <a:pt x="545782" y="330898"/>
                </a:lnTo>
                <a:lnTo>
                  <a:pt x="513136" y="356051"/>
                </a:lnTo>
                <a:lnTo>
                  <a:pt x="474479" y="372229"/>
                </a:lnTo>
                <a:lnTo>
                  <a:pt x="431291" y="377951"/>
                </a:lnTo>
                <a:lnTo>
                  <a:pt x="388104" y="372229"/>
                </a:lnTo>
                <a:lnTo>
                  <a:pt x="349447" y="356051"/>
                </a:lnTo>
                <a:lnTo>
                  <a:pt x="316801" y="330898"/>
                </a:lnTo>
                <a:lnTo>
                  <a:pt x="291648" y="298252"/>
                </a:lnTo>
                <a:lnTo>
                  <a:pt x="275470" y="259595"/>
                </a:lnTo>
                <a:lnTo>
                  <a:pt x="269747" y="216407"/>
                </a:lnTo>
                <a:lnTo>
                  <a:pt x="269747" y="432815"/>
                </a:lnTo>
                <a:lnTo>
                  <a:pt x="592835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138038" y="6641591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365" y="118356"/>
                </a:lnTo>
                <a:lnTo>
                  <a:pt x="301187" y="79699"/>
                </a:lnTo>
                <a:lnTo>
                  <a:pt x="276034" y="47053"/>
                </a:lnTo>
                <a:lnTo>
                  <a:pt x="243388" y="21900"/>
                </a:lnTo>
                <a:lnTo>
                  <a:pt x="20473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927"/>
                </a:lnTo>
                <a:lnTo>
                  <a:pt x="243388" y="301187"/>
                </a:lnTo>
                <a:lnTo>
                  <a:pt x="276034" y="276034"/>
                </a:lnTo>
                <a:lnTo>
                  <a:pt x="301187" y="243388"/>
                </a:lnTo>
                <a:lnTo>
                  <a:pt x="317365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927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731" y="317365"/>
                </a:lnTo>
                <a:lnTo>
                  <a:pt x="222503" y="309927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238621" y="665073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868290" y="6586728"/>
            <a:ext cx="862965" cy="433070"/>
          </a:xfrm>
          <a:custGeom>
            <a:avLst/>
            <a:gdLst/>
            <a:ahLst/>
            <a:cxnLst/>
            <a:rect l="l" t="t" r="r" b="b"/>
            <a:pathLst>
              <a:path w="862965" h="433070">
                <a:moveTo>
                  <a:pt x="862583" y="432815"/>
                </a:moveTo>
                <a:lnTo>
                  <a:pt x="862583" y="0"/>
                </a:lnTo>
                <a:lnTo>
                  <a:pt x="0" y="0"/>
                </a:lnTo>
                <a:lnTo>
                  <a:pt x="0" y="432815"/>
                </a:lnTo>
                <a:lnTo>
                  <a:pt x="269747" y="432815"/>
                </a:lnTo>
                <a:lnTo>
                  <a:pt x="269747" y="216407"/>
                </a:lnTo>
                <a:lnTo>
                  <a:pt x="275470" y="173220"/>
                </a:lnTo>
                <a:lnTo>
                  <a:pt x="291648" y="134563"/>
                </a:lnTo>
                <a:lnTo>
                  <a:pt x="316801" y="101917"/>
                </a:lnTo>
                <a:lnTo>
                  <a:pt x="349447" y="76764"/>
                </a:lnTo>
                <a:lnTo>
                  <a:pt x="388104" y="60586"/>
                </a:lnTo>
                <a:lnTo>
                  <a:pt x="431291" y="54863"/>
                </a:lnTo>
                <a:lnTo>
                  <a:pt x="474479" y="60586"/>
                </a:lnTo>
                <a:lnTo>
                  <a:pt x="513136" y="76764"/>
                </a:lnTo>
                <a:lnTo>
                  <a:pt x="545782" y="101917"/>
                </a:lnTo>
                <a:lnTo>
                  <a:pt x="570935" y="134563"/>
                </a:lnTo>
                <a:lnTo>
                  <a:pt x="587113" y="173220"/>
                </a:lnTo>
                <a:lnTo>
                  <a:pt x="592835" y="216407"/>
                </a:lnTo>
                <a:lnTo>
                  <a:pt x="592835" y="432815"/>
                </a:lnTo>
                <a:lnTo>
                  <a:pt x="862583" y="432815"/>
                </a:lnTo>
                <a:close/>
              </a:path>
              <a:path w="862965" h="433070">
                <a:moveTo>
                  <a:pt x="592835" y="432815"/>
                </a:moveTo>
                <a:lnTo>
                  <a:pt x="592835" y="216407"/>
                </a:lnTo>
                <a:lnTo>
                  <a:pt x="587113" y="259595"/>
                </a:lnTo>
                <a:lnTo>
                  <a:pt x="570935" y="298252"/>
                </a:lnTo>
                <a:lnTo>
                  <a:pt x="545782" y="330898"/>
                </a:lnTo>
                <a:lnTo>
                  <a:pt x="513136" y="356051"/>
                </a:lnTo>
                <a:lnTo>
                  <a:pt x="474479" y="372229"/>
                </a:lnTo>
                <a:lnTo>
                  <a:pt x="431291" y="377951"/>
                </a:lnTo>
                <a:lnTo>
                  <a:pt x="388104" y="372229"/>
                </a:lnTo>
                <a:lnTo>
                  <a:pt x="349447" y="356051"/>
                </a:lnTo>
                <a:lnTo>
                  <a:pt x="316801" y="330898"/>
                </a:lnTo>
                <a:lnTo>
                  <a:pt x="291648" y="298252"/>
                </a:lnTo>
                <a:lnTo>
                  <a:pt x="275470" y="259595"/>
                </a:lnTo>
                <a:lnTo>
                  <a:pt x="269747" y="216407"/>
                </a:lnTo>
                <a:lnTo>
                  <a:pt x="269747" y="432815"/>
                </a:lnTo>
                <a:lnTo>
                  <a:pt x="592835" y="43281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138038" y="6641591"/>
            <a:ext cx="323215" cy="323215"/>
          </a:xfrm>
          <a:custGeom>
            <a:avLst/>
            <a:gdLst/>
            <a:ahLst/>
            <a:cxnLst/>
            <a:rect l="l" t="t" r="r" b="b"/>
            <a:pathLst>
              <a:path w="323215" h="323215">
                <a:moveTo>
                  <a:pt x="323087" y="161543"/>
                </a:moveTo>
                <a:lnTo>
                  <a:pt x="317365" y="118356"/>
                </a:lnTo>
                <a:lnTo>
                  <a:pt x="301187" y="79699"/>
                </a:lnTo>
                <a:lnTo>
                  <a:pt x="276034" y="47053"/>
                </a:lnTo>
                <a:lnTo>
                  <a:pt x="243388" y="21900"/>
                </a:lnTo>
                <a:lnTo>
                  <a:pt x="204731" y="5722"/>
                </a:lnTo>
                <a:lnTo>
                  <a:pt x="161543" y="0"/>
                </a:lnTo>
                <a:lnTo>
                  <a:pt x="118356" y="5722"/>
                </a:lnTo>
                <a:lnTo>
                  <a:pt x="79699" y="21900"/>
                </a:lnTo>
                <a:lnTo>
                  <a:pt x="47053" y="47053"/>
                </a:lnTo>
                <a:lnTo>
                  <a:pt x="21900" y="79699"/>
                </a:lnTo>
                <a:lnTo>
                  <a:pt x="5722" y="118356"/>
                </a:lnTo>
                <a:lnTo>
                  <a:pt x="0" y="161543"/>
                </a:lnTo>
                <a:lnTo>
                  <a:pt x="5722" y="204731"/>
                </a:lnTo>
                <a:lnTo>
                  <a:pt x="21900" y="243388"/>
                </a:lnTo>
                <a:lnTo>
                  <a:pt x="47053" y="276034"/>
                </a:lnTo>
                <a:lnTo>
                  <a:pt x="79699" y="301187"/>
                </a:lnTo>
                <a:lnTo>
                  <a:pt x="100583" y="309927"/>
                </a:lnTo>
                <a:lnTo>
                  <a:pt x="100583" y="100583"/>
                </a:lnTo>
                <a:lnTo>
                  <a:pt x="131063" y="100583"/>
                </a:lnTo>
                <a:lnTo>
                  <a:pt x="131063" y="39623"/>
                </a:lnTo>
                <a:lnTo>
                  <a:pt x="133469" y="27789"/>
                </a:lnTo>
                <a:lnTo>
                  <a:pt x="140017" y="18097"/>
                </a:lnTo>
                <a:lnTo>
                  <a:pt x="149709" y="11549"/>
                </a:lnTo>
                <a:lnTo>
                  <a:pt x="161543" y="9143"/>
                </a:lnTo>
                <a:lnTo>
                  <a:pt x="173378" y="11549"/>
                </a:lnTo>
                <a:lnTo>
                  <a:pt x="183070" y="18097"/>
                </a:lnTo>
                <a:lnTo>
                  <a:pt x="189618" y="27789"/>
                </a:lnTo>
                <a:lnTo>
                  <a:pt x="192023" y="39623"/>
                </a:lnTo>
                <a:lnTo>
                  <a:pt x="192023" y="262127"/>
                </a:lnTo>
                <a:lnTo>
                  <a:pt x="222503" y="262127"/>
                </a:lnTo>
                <a:lnTo>
                  <a:pt x="222503" y="309927"/>
                </a:lnTo>
                <a:lnTo>
                  <a:pt x="243388" y="301187"/>
                </a:lnTo>
                <a:lnTo>
                  <a:pt x="276034" y="276034"/>
                </a:lnTo>
                <a:lnTo>
                  <a:pt x="301187" y="243388"/>
                </a:lnTo>
                <a:lnTo>
                  <a:pt x="317365" y="204731"/>
                </a:lnTo>
                <a:lnTo>
                  <a:pt x="323087" y="161543"/>
                </a:lnTo>
                <a:close/>
              </a:path>
              <a:path w="323215" h="323215">
                <a:moveTo>
                  <a:pt x="131063" y="262127"/>
                </a:moveTo>
                <a:lnTo>
                  <a:pt x="131063" y="120395"/>
                </a:lnTo>
                <a:lnTo>
                  <a:pt x="100583" y="120395"/>
                </a:lnTo>
                <a:lnTo>
                  <a:pt x="100583" y="262127"/>
                </a:lnTo>
                <a:lnTo>
                  <a:pt x="131063" y="262127"/>
                </a:lnTo>
                <a:close/>
              </a:path>
              <a:path w="323215" h="323215">
                <a:moveTo>
                  <a:pt x="222503" y="309927"/>
                </a:moveTo>
                <a:lnTo>
                  <a:pt x="222503" y="283463"/>
                </a:lnTo>
                <a:lnTo>
                  <a:pt x="100583" y="283463"/>
                </a:lnTo>
                <a:lnTo>
                  <a:pt x="100583" y="309927"/>
                </a:lnTo>
                <a:lnTo>
                  <a:pt x="118356" y="317365"/>
                </a:lnTo>
                <a:lnTo>
                  <a:pt x="161543" y="323087"/>
                </a:lnTo>
                <a:lnTo>
                  <a:pt x="204731" y="317365"/>
                </a:lnTo>
                <a:lnTo>
                  <a:pt x="222503" y="309927"/>
                </a:lnTo>
                <a:close/>
              </a:path>
              <a:path w="323215" h="323215">
                <a:moveTo>
                  <a:pt x="192023" y="100583"/>
                </a:moveTo>
                <a:lnTo>
                  <a:pt x="192023" y="39623"/>
                </a:lnTo>
                <a:lnTo>
                  <a:pt x="189618" y="51458"/>
                </a:lnTo>
                <a:lnTo>
                  <a:pt x="183070" y="61150"/>
                </a:lnTo>
                <a:lnTo>
                  <a:pt x="173378" y="67698"/>
                </a:lnTo>
                <a:lnTo>
                  <a:pt x="161543" y="70103"/>
                </a:lnTo>
                <a:lnTo>
                  <a:pt x="149709" y="67698"/>
                </a:lnTo>
                <a:lnTo>
                  <a:pt x="140017" y="61150"/>
                </a:lnTo>
                <a:lnTo>
                  <a:pt x="133469" y="51458"/>
                </a:lnTo>
                <a:lnTo>
                  <a:pt x="131063" y="39623"/>
                </a:lnTo>
                <a:lnTo>
                  <a:pt x="131063" y="100583"/>
                </a:lnTo>
                <a:lnTo>
                  <a:pt x="192023" y="100583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238621" y="6650735"/>
            <a:ext cx="121920" cy="274320"/>
          </a:xfrm>
          <a:custGeom>
            <a:avLst/>
            <a:gdLst/>
            <a:ahLst/>
            <a:cxnLst/>
            <a:rect l="l" t="t" r="r" b="b"/>
            <a:pathLst>
              <a:path w="121920" h="274320">
                <a:moveTo>
                  <a:pt x="91439" y="30479"/>
                </a:moveTo>
                <a:lnTo>
                  <a:pt x="89034" y="18645"/>
                </a:lnTo>
                <a:lnTo>
                  <a:pt x="82486" y="8953"/>
                </a:lnTo>
                <a:lnTo>
                  <a:pt x="72794" y="2405"/>
                </a:lnTo>
                <a:lnTo>
                  <a:pt x="60959" y="0"/>
                </a:lnTo>
                <a:lnTo>
                  <a:pt x="49125" y="2405"/>
                </a:lnTo>
                <a:lnTo>
                  <a:pt x="39433" y="8953"/>
                </a:lnTo>
                <a:lnTo>
                  <a:pt x="32885" y="18645"/>
                </a:lnTo>
                <a:lnTo>
                  <a:pt x="30479" y="30479"/>
                </a:lnTo>
                <a:lnTo>
                  <a:pt x="32885" y="42314"/>
                </a:lnTo>
                <a:lnTo>
                  <a:pt x="39433" y="52006"/>
                </a:lnTo>
                <a:lnTo>
                  <a:pt x="49125" y="58554"/>
                </a:lnTo>
                <a:lnTo>
                  <a:pt x="60959" y="60959"/>
                </a:lnTo>
                <a:lnTo>
                  <a:pt x="72794" y="58554"/>
                </a:lnTo>
                <a:lnTo>
                  <a:pt x="82486" y="52006"/>
                </a:lnTo>
                <a:lnTo>
                  <a:pt x="89034" y="42314"/>
                </a:lnTo>
                <a:lnTo>
                  <a:pt x="91439" y="30479"/>
                </a:lnTo>
                <a:close/>
              </a:path>
              <a:path w="121920" h="274320">
                <a:moveTo>
                  <a:pt x="121919" y="274319"/>
                </a:moveTo>
                <a:lnTo>
                  <a:pt x="121919" y="252983"/>
                </a:lnTo>
                <a:lnTo>
                  <a:pt x="91439" y="252983"/>
                </a:lnTo>
                <a:lnTo>
                  <a:pt x="91439" y="91439"/>
                </a:lnTo>
                <a:lnTo>
                  <a:pt x="0" y="91439"/>
                </a:lnTo>
                <a:lnTo>
                  <a:pt x="0" y="111251"/>
                </a:lnTo>
                <a:lnTo>
                  <a:pt x="30479" y="111251"/>
                </a:lnTo>
                <a:lnTo>
                  <a:pt x="30479" y="274319"/>
                </a:lnTo>
                <a:lnTo>
                  <a:pt x="121919" y="274319"/>
                </a:lnTo>
                <a:close/>
              </a:path>
              <a:path w="121920" h="274320">
                <a:moveTo>
                  <a:pt x="30479" y="274319"/>
                </a:moveTo>
                <a:lnTo>
                  <a:pt x="30479" y="252983"/>
                </a:lnTo>
                <a:lnTo>
                  <a:pt x="0" y="252983"/>
                </a:lnTo>
                <a:lnTo>
                  <a:pt x="0" y="274319"/>
                </a:lnTo>
                <a:lnTo>
                  <a:pt x="30479" y="274319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6691" rIns="0" bIns="0" rtlCol="0" vert="horz">
            <a:spAutoFit/>
          </a:bodyPr>
          <a:lstStyle/>
          <a:p>
            <a:pPr marL="447040">
              <a:lnSpc>
                <a:spcPts val="4785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MARTELLO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dirty="0" sz="4000" spc="-7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PERFORATORE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25531" y="2194560"/>
            <a:ext cx="2602992" cy="3456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083174" y="2194560"/>
            <a:ext cx="1499616" cy="37840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298579" y="2688334"/>
            <a:ext cx="3246120" cy="143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945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Per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il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fissaggio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manuale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endParaRPr sz="1800">
              <a:latin typeface="Tahoma"/>
              <a:cs typeface="Tahoma"/>
            </a:endParaRPr>
          </a:p>
          <a:p>
            <a:pPr marL="1358265">
              <a:lnSpc>
                <a:spcPts val="1945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ancoraggi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945"/>
              </a:lnSpc>
              <a:spcBef>
                <a:spcPts val="1385"/>
              </a:spcBef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Manico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dotato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una</a:t>
            </a:r>
            <a:r>
              <a:rPr dirty="0" sz="1800" spc="-5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chiave</a:t>
            </a:r>
            <a:endParaRPr sz="1800">
              <a:latin typeface="Tahoma"/>
              <a:cs typeface="Tahoma"/>
            </a:endParaRPr>
          </a:p>
          <a:p>
            <a:pPr marL="1355090">
              <a:lnSpc>
                <a:spcPts val="1945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13</a:t>
            </a:r>
            <a:r>
              <a:rPr dirty="0" sz="1800" spc="-8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  <p:sp>
        <p:nvSpPr>
          <p:cNvPr id="21" name="object 21"/>
          <p:cNvSpPr txBox="1"/>
          <p:nvPr/>
        </p:nvSpPr>
        <p:spPr>
          <a:xfrm>
            <a:off x="2687712" y="5999985"/>
            <a:ext cx="5534660" cy="280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Foratore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manuale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utilizza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punte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10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12</a:t>
            </a:r>
            <a:r>
              <a:rPr dirty="0" sz="18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8467" rIns="0" bIns="0" rtlCol="0" vert="horz">
            <a:spAutoFit/>
          </a:bodyPr>
          <a:lstStyle/>
          <a:p>
            <a:pPr marL="1710055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Spit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fix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dirty="0" sz="4000" spc="-2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Piastrina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21368" y="1425447"/>
            <a:ext cx="627253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670300" algn="l"/>
                <a:tab pos="4144645" algn="l"/>
              </a:tabLst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Normativa</a:t>
            </a:r>
            <a:r>
              <a:rPr dirty="0" sz="20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d'omologazione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CE</a:t>
            </a:r>
            <a:r>
              <a:rPr dirty="0" sz="2000" spc="-5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EN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(959)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5" b="1">
                <a:solidFill>
                  <a:srgbClr val="FF0000"/>
                </a:solidFill>
                <a:latin typeface="Tahoma"/>
                <a:cs typeface="Tahoma"/>
              </a:rPr>
              <a:t>U.I.A.A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025531" y="2915412"/>
            <a:ext cx="2880360" cy="28788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725299" y="3046474"/>
            <a:ext cx="4770120" cy="28778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945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DADO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TASSELLO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AD</a:t>
            </a:r>
            <a:r>
              <a:rPr dirty="0" sz="1800" spc="-7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AUTOESPANSIONE</a:t>
            </a:r>
            <a:endParaRPr sz="1800">
              <a:latin typeface="Tahoma"/>
              <a:cs typeface="Tahoma"/>
            </a:endParaRPr>
          </a:p>
          <a:p>
            <a:pPr marL="1657985">
              <a:lnSpc>
                <a:spcPts val="1945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ACCIAIO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INOX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DUE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DIAMETRI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10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12</a:t>
            </a:r>
            <a:r>
              <a:rPr dirty="0" sz="1800" spc="-10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Times New Roman"/>
              <a:cs typeface="Times New Roman"/>
            </a:endParaRPr>
          </a:p>
          <a:p>
            <a:pPr algn="ctr" marL="1270">
              <a:lnSpc>
                <a:spcPts val="1945"/>
              </a:lnSpc>
              <a:spcBef>
                <a:spcPts val="5"/>
              </a:spcBef>
              <a:tabLst>
                <a:tab pos="1477645" algn="l"/>
              </a:tabLst>
            </a:pPr>
            <a:r>
              <a:rPr dirty="0" sz="1800" spc="-5" b="1">
                <a:solidFill>
                  <a:srgbClr val="FFFF00"/>
                </a:solidFill>
                <a:latin typeface="Tahoma"/>
                <a:cs typeface="Tahoma"/>
              </a:rPr>
              <a:t>PLACHETTA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MULTIDIREZIONALE</a:t>
            </a:r>
            <a:endParaRPr sz="1800">
              <a:latin typeface="Tahoma"/>
              <a:cs typeface="Tahoma"/>
            </a:endParaRPr>
          </a:p>
          <a:p>
            <a:pPr marL="1659889">
              <a:lnSpc>
                <a:spcPts val="1945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IN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ACCIAIO</a:t>
            </a:r>
            <a:r>
              <a:rPr dirty="0" sz="1800" spc="-8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INOX</a:t>
            </a:r>
            <a:endParaRPr sz="1800">
              <a:latin typeface="Tahoma"/>
              <a:cs typeface="Tahoma"/>
            </a:endParaRPr>
          </a:p>
          <a:p>
            <a:pPr algn="ctr" marL="635">
              <a:lnSpc>
                <a:spcPts val="1945"/>
              </a:lnSpc>
              <a:spcBef>
                <a:spcPts val="645"/>
              </a:spcBef>
              <a:tabLst>
                <a:tab pos="3211195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FORI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FISSAGGIO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DA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10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  <a:p>
            <a:pPr marL="1269365">
              <a:lnSpc>
                <a:spcPts val="1945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r>
              <a:rPr dirty="0" sz="18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22kN.</a:t>
            </a:r>
            <a:endParaRPr sz="1800">
              <a:latin typeface="Tahoma"/>
              <a:cs typeface="Tahoma"/>
            </a:endParaRPr>
          </a:p>
          <a:p>
            <a:pPr algn="ctr" marL="635">
              <a:lnSpc>
                <a:spcPts val="1945"/>
              </a:lnSpc>
              <a:spcBef>
                <a:spcPts val="645"/>
              </a:spcBef>
              <a:tabLst>
                <a:tab pos="3211195" algn="l"/>
              </a:tabLst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FORI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FISSAGGIO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DA</a:t>
            </a:r>
            <a:r>
              <a:rPr dirty="0" sz="1800" spc="-1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12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1800">
              <a:latin typeface="Tahoma"/>
              <a:cs typeface="Tahoma"/>
            </a:endParaRPr>
          </a:p>
          <a:p>
            <a:pPr marL="1269365">
              <a:lnSpc>
                <a:spcPts val="1945"/>
              </a:lnSpc>
            </a:pP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CARICO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ROTTURA</a:t>
            </a:r>
            <a:r>
              <a:rPr dirty="0" sz="1800" spc="-9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ahoma"/>
                <a:cs typeface="Tahoma"/>
              </a:rPr>
              <a:t>27kN.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54802" y="6441947"/>
            <a:ext cx="1080770" cy="506095"/>
          </a:xfrm>
          <a:custGeom>
            <a:avLst/>
            <a:gdLst/>
            <a:ahLst/>
            <a:cxnLst/>
            <a:rect l="l" t="t" r="r" b="b"/>
            <a:pathLst>
              <a:path w="1080770" h="506095">
                <a:moveTo>
                  <a:pt x="1080515" y="505967"/>
                </a:moveTo>
                <a:lnTo>
                  <a:pt x="1080515" y="0"/>
                </a:lnTo>
                <a:lnTo>
                  <a:pt x="0" y="0"/>
                </a:lnTo>
                <a:lnTo>
                  <a:pt x="0" y="505967"/>
                </a:lnTo>
                <a:lnTo>
                  <a:pt x="350519" y="505967"/>
                </a:lnTo>
                <a:lnTo>
                  <a:pt x="350519" y="252983"/>
                </a:lnTo>
                <a:lnTo>
                  <a:pt x="357321" y="202473"/>
                </a:lnTo>
                <a:lnTo>
                  <a:pt x="376484" y="157254"/>
                </a:lnTo>
                <a:lnTo>
                  <a:pt x="406145" y="119062"/>
                </a:lnTo>
                <a:lnTo>
                  <a:pt x="444443" y="89633"/>
                </a:lnTo>
                <a:lnTo>
                  <a:pt x="489514" y="70703"/>
                </a:lnTo>
                <a:lnTo>
                  <a:pt x="539495" y="64007"/>
                </a:lnTo>
                <a:lnTo>
                  <a:pt x="590119" y="70703"/>
                </a:lnTo>
                <a:lnTo>
                  <a:pt x="635620" y="89633"/>
                </a:lnTo>
                <a:lnTo>
                  <a:pt x="674179" y="119062"/>
                </a:lnTo>
                <a:lnTo>
                  <a:pt x="703975" y="157254"/>
                </a:lnTo>
                <a:lnTo>
                  <a:pt x="723187" y="202473"/>
                </a:lnTo>
                <a:lnTo>
                  <a:pt x="729995" y="252983"/>
                </a:lnTo>
                <a:lnTo>
                  <a:pt x="729995" y="505967"/>
                </a:lnTo>
                <a:lnTo>
                  <a:pt x="1080515" y="505967"/>
                </a:lnTo>
                <a:close/>
              </a:path>
              <a:path w="1080770" h="506095">
                <a:moveTo>
                  <a:pt x="729995" y="505967"/>
                </a:moveTo>
                <a:lnTo>
                  <a:pt x="729995" y="252983"/>
                </a:lnTo>
                <a:lnTo>
                  <a:pt x="723187" y="303494"/>
                </a:lnTo>
                <a:lnTo>
                  <a:pt x="703975" y="348713"/>
                </a:lnTo>
                <a:lnTo>
                  <a:pt x="674179" y="386905"/>
                </a:lnTo>
                <a:lnTo>
                  <a:pt x="635620" y="416334"/>
                </a:lnTo>
                <a:lnTo>
                  <a:pt x="590119" y="435264"/>
                </a:lnTo>
                <a:lnTo>
                  <a:pt x="539495" y="441959"/>
                </a:lnTo>
                <a:lnTo>
                  <a:pt x="489514" y="435264"/>
                </a:lnTo>
                <a:lnTo>
                  <a:pt x="444443" y="416334"/>
                </a:lnTo>
                <a:lnTo>
                  <a:pt x="406145" y="386905"/>
                </a:lnTo>
                <a:lnTo>
                  <a:pt x="376484" y="348713"/>
                </a:lnTo>
                <a:lnTo>
                  <a:pt x="357321" y="303494"/>
                </a:lnTo>
                <a:lnTo>
                  <a:pt x="350519" y="252983"/>
                </a:lnTo>
                <a:lnTo>
                  <a:pt x="350519" y="505967"/>
                </a:lnTo>
                <a:lnTo>
                  <a:pt x="729995" y="5059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505321" y="6505955"/>
            <a:ext cx="379730" cy="378460"/>
          </a:xfrm>
          <a:custGeom>
            <a:avLst/>
            <a:gdLst/>
            <a:ahLst/>
            <a:cxnLst/>
            <a:rect l="l" t="t" r="r" b="b"/>
            <a:pathLst>
              <a:path w="379729" h="378459">
                <a:moveTo>
                  <a:pt x="379475" y="188975"/>
                </a:moveTo>
                <a:lnTo>
                  <a:pt x="372667" y="138465"/>
                </a:lnTo>
                <a:lnTo>
                  <a:pt x="353455" y="93246"/>
                </a:lnTo>
                <a:lnTo>
                  <a:pt x="323659" y="55054"/>
                </a:lnTo>
                <a:lnTo>
                  <a:pt x="285100" y="25625"/>
                </a:lnTo>
                <a:lnTo>
                  <a:pt x="239599" y="6695"/>
                </a:lnTo>
                <a:lnTo>
                  <a:pt x="188975" y="0"/>
                </a:lnTo>
                <a:lnTo>
                  <a:pt x="138994" y="6695"/>
                </a:lnTo>
                <a:lnTo>
                  <a:pt x="93923" y="25625"/>
                </a:lnTo>
                <a:lnTo>
                  <a:pt x="55625" y="55054"/>
                </a:lnTo>
                <a:lnTo>
                  <a:pt x="25964" y="93246"/>
                </a:lnTo>
                <a:lnTo>
                  <a:pt x="6801" y="138465"/>
                </a:lnTo>
                <a:lnTo>
                  <a:pt x="0" y="188975"/>
                </a:lnTo>
                <a:lnTo>
                  <a:pt x="6801" y="239486"/>
                </a:lnTo>
                <a:lnTo>
                  <a:pt x="25964" y="284705"/>
                </a:lnTo>
                <a:lnTo>
                  <a:pt x="55625" y="322897"/>
                </a:lnTo>
                <a:lnTo>
                  <a:pt x="93923" y="352326"/>
                </a:lnTo>
                <a:lnTo>
                  <a:pt x="118871" y="362804"/>
                </a:lnTo>
                <a:lnTo>
                  <a:pt x="118871" y="117347"/>
                </a:lnTo>
                <a:lnTo>
                  <a:pt x="153923" y="117347"/>
                </a:lnTo>
                <a:lnTo>
                  <a:pt x="153923" y="47243"/>
                </a:lnTo>
                <a:lnTo>
                  <a:pt x="156614" y="33408"/>
                </a:lnTo>
                <a:lnTo>
                  <a:pt x="164020" y="22288"/>
                </a:lnTo>
                <a:lnTo>
                  <a:pt x="175140" y="14882"/>
                </a:lnTo>
                <a:lnTo>
                  <a:pt x="188975" y="12191"/>
                </a:lnTo>
                <a:lnTo>
                  <a:pt x="203049" y="14882"/>
                </a:lnTo>
                <a:lnTo>
                  <a:pt x="214693" y="22288"/>
                </a:lnTo>
                <a:lnTo>
                  <a:pt x="222623" y="33408"/>
                </a:lnTo>
                <a:lnTo>
                  <a:pt x="225551" y="47243"/>
                </a:lnTo>
                <a:lnTo>
                  <a:pt x="225551" y="307847"/>
                </a:lnTo>
                <a:lnTo>
                  <a:pt x="260603" y="307847"/>
                </a:lnTo>
                <a:lnTo>
                  <a:pt x="260603" y="362517"/>
                </a:lnTo>
                <a:lnTo>
                  <a:pt x="285100" y="352326"/>
                </a:lnTo>
                <a:lnTo>
                  <a:pt x="323659" y="322897"/>
                </a:lnTo>
                <a:lnTo>
                  <a:pt x="353455" y="284705"/>
                </a:lnTo>
                <a:lnTo>
                  <a:pt x="372667" y="239486"/>
                </a:lnTo>
                <a:lnTo>
                  <a:pt x="379475" y="188975"/>
                </a:lnTo>
                <a:close/>
              </a:path>
              <a:path w="379729" h="378459">
                <a:moveTo>
                  <a:pt x="153923" y="307847"/>
                </a:moveTo>
                <a:lnTo>
                  <a:pt x="153923" y="141731"/>
                </a:lnTo>
                <a:lnTo>
                  <a:pt x="118871" y="141731"/>
                </a:lnTo>
                <a:lnTo>
                  <a:pt x="118871" y="307847"/>
                </a:lnTo>
                <a:lnTo>
                  <a:pt x="153923" y="307847"/>
                </a:lnTo>
                <a:close/>
              </a:path>
              <a:path w="379729" h="378459">
                <a:moveTo>
                  <a:pt x="260603" y="362517"/>
                </a:moveTo>
                <a:lnTo>
                  <a:pt x="260603" y="330707"/>
                </a:lnTo>
                <a:lnTo>
                  <a:pt x="118871" y="330707"/>
                </a:lnTo>
                <a:lnTo>
                  <a:pt x="118871" y="362804"/>
                </a:lnTo>
                <a:lnTo>
                  <a:pt x="138994" y="371256"/>
                </a:lnTo>
                <a:lnTo>
                  <a:pt x="188975" y="377951"/>
                </a:lnTo>
                <a:lnTo>
                  <a:pt x="239599" y="371256"/>
                </a:lnTo>
                <a:lnTo>
                  <a:pt x="260603" y="362517"/>
                </a:lnTo>
                <a:close/>
              </a:path>
              <a:path w="379729" h="378459">
                <a:moveTo>
                  <a:pt x="225551" y="117347"/>
                </a:moveTo>
                <a:lnTo>
                  <a:pt x="225551" y="47243"/>
                </a:lnTo>
                <a:lnTo>
                  <a:pt x="222623" y="61079"/>
                </a:lnTo>
                <a:lnTo>
                  <a:pt x="214693" y="72199"/>
                </a:lnTo>
                <a:lnTo>
                  <a:pt x="203049" y="79605"/>
                </a:lnTo>
                <a:lnTo>
                  <a:pt x="188975" y="82295"/>
                </a:lnTo>
                <a:lnTo>
                  <a:pt x="175140" y="79605"/>
                </a:lnTo>
                <a:lnTo>
                  <a:pt x="164020" y="72199"/>
                </a:lnTo>
                <a:lnTo>
                  <a:pt x="156614" y="61079"/>
                </a:lnTo>
                <a:lnTo>
                  <a:pt x="153923" y="47243"/>
                </a:lnTo>
                <a:lnTo>
                  <a:pt x="153923" y="117347"/>
                </a:lnTo>
                <a:lnTo>
                  <a:pt x="225551" y="11734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624193" y="6518147"/>
            <a:ext cx="142240" cy="318770"/>
          </a:xfrm>
          <a:custGeom>
            <a:avLst/>
            <a:gdLst/>
            <a:ahLst/>
            <a:cxnLst/>
            <a:rect l="l" t="t" r="r" b="b"/>
            <a:pathLst>
              <a:path w="142240" h="318770">
                <a:moveTo>
                  <a:pt x="106679" y="35051"/>
                </a:moveTo>
                <a:lnTo>
                  <a:pt x="103751" y="21216"/>
                </a:lnTo>
                <a:lnTo>
                  <a:pt x="95821" y="10096"/>
                </a:lnTo>
                <a:lnTo>
                  <a:pt x="84177" y="2690"/>
                </a:lnTo>
                <a:lnTo>
                  <a:pt x="70103" y="0"/>
                </a:lnTo>
                <a:lnTo>
                  <a:pt x="56268" y="2690"/>
                </a:lnTo>
                <a:lnTo>
                  <a:pt x="45148" y="10096"/>
                </a:lnTo>
                <a:lnTo>
                  <a:pt x="37742" y="21216"/>
                </a:lnTo>
                <a:lnTo>
                  <a:pt x="35051" y="35051"/>
                </a:lnTo>
                <a:lnTo>
                  <a:pt x="37742" y="48887"/>
                </a:lnTo>
                <a:lnTo>
                  <a:pt x="45148" y="60007"/>
                </a:lnTo>
                <a:lnTo>
                  <a:pt x="56268" y="67413"/>
                </a:lnTo>
                <a:lnTo>
                  <a:pt x="70103" y="70103"/>
                </a:lnTo>
                <a:lnTo>
                  <a:pt x="84177" y="67413"/>
                </a:lnTo>
                <a:lnTo>
                  <a:pt x="95821" y="60007"/>
                </a:lnTo>
                <a:lnTo>
                  <a:pt x="103751" y="48887"/>
                </a:lnTo>
                <a:lnTo>
                  <a:pt x="106679" y="35051"/>
                </a:lnTo>
                <a:close/>
              </a:path>
              <a:path w="142240" h="318770">
                <a:moveTo>
                  <a:pt x="141731" y="318515"/>
                </a:moveTo>
                <a:lnTo>
                  <a:pt x="141731" y="295655"/>
                </a:lnTo>
                <a:lnTo>
                  <a:pt x="106679" y="295655"/>
                </a:lnTo>
                <a:lnTo>
                  <a:pt x="106679" y="105155"/>
                </a:lnTo>
                <a:lnTo>
                  <a:pt x="0" y="105155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8515"/>
                </a:lnTo>
                <a:lnTo>
                  <a:pt x="141731" y="318515"/>
                </a:lnTo>
                <a:close/>
              </a:path>
              <a:path w="142240" h="318770">
                <a:moveTo>
                  <a:pt x="35051" y="318515"/>
                </a:moveTo>
                <a:lnTo>
                  <a:pt x="35051" y="295655"/>
                </a:lnTo>
                <a:lnTo>
                  <a:pt x="0" y="295655"/>
                </a:lnTo>
                <a:lnTo>
                  <a:pt x="0" y="318515"/>
                </a:lnTo>
                <a:lnTo>
                  <a:pt x="35051" y="31851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154802" y="6441947"/>
            <a:ext cx="1080770" cy="506095"/>
          </a:xfrm>
          <a:custGeom>
            <a:avLst/>
            <a:gdLst/>
            <a:ahLst/>
            <a:cxnLst/>
            <a:rect l="l" t="t" r="r" b="b"/>
            <a:pathLst>
              <a:path w="1080770" h="506095">
                <a:moveTo>
                  <a:pt x="1080515" y="505967"/>
                </a:moveTo>
                <a:lnTo>
                  <a:pt x="1080515" y="0"/>
                </a:lnTo>
                <a:lnTo>
                  <a:pt x="0" y="0"/>
                </a:lnTo>
                <a:lnTo>
                  <a:pt x="0" y="505967"/>
                </a:lnTo>
                <a:lnTo>
                  <a:pt x="350519" y="505967"/>
                </a:lnTo>
                <a:lnTo>
                  <a:pt x="350519" y="252983"/>
                </a:lnTo>
                <a:lnTo>
                  <a:pt x="357321" y="202473"/>
                </a:lnTo>
                <a:lnTo>
                  <a:pt x="376484" y="157254"/>
                </a:lnTo>
                <a:lnTo>
                  <a:pt x="406145" y="119062"/>
                </a:lnTo>
                <a:lnTo>
                  <a:pt x="444443" y="89633"/>
                </a:lnTo>
                <a:lnTo>
                  <a:pt x="489514" y="70703"/>
                </a:lnTo>
                <a:lnTo>
                  <a:pt x="539495" y="64007"/>
                </a:lnTo>
                <a:lnTo>
                  <a:pt x="590119" y="70703"/>
                </a:lnTo>
                <a:lnTo>
                  <a:pt x="635620" y="89633"/>
                </a:lnTo>
                <a:lnTo>
                  <a:pt x="674179" y="119062"/>
                </a:lnTo>
                <a:lnTo>
                  <a:pt x="703975" y="157254"/>
                </a:lnTo>
                <a:lnTo>
                  <a:pt x="723187" y="202473"/>
                </a:lnTo>
                <a:lnTo>
                  <a:pt x="729995" y="252983"/>
                </a:lnTo>
                <a:lnTo>
                  <a:pt x="729995" y="505967"/>
                </a:lnTo>
                <a:lnTo>
                  <a:pt x="1080515" y="505967"/>
                </a:lnTo>
                <a:close/>
              </a:path>
              <a:path w="1080770" h="506095">
                <a:moveTo>
                  <a:pt x="729995" y="505967"/>
                </a:moveTo>
                <a:lnTo>
                  <a:pt x="729995" y="252983"/>
                </a:lnTo>
                <a:lnTo>
                  <a:pt x="723187" y="303494"/>
                </a:lnTo>
                <a:lnTo>
                  <a:pt x="703975" y="348713"/>
                </a:lnTo>
                <a:lnTo>
                  <a:pt x="674179" y="386905"/>
                </a:lnTo>
                <a:lnTo>
                  <a:pt x="635620" y="416334"/>
                </a:lnTo>
                <a:lnTo>
                  <a:pt x="590119" y="435264"/>
                </a:lnTo>
                <a:lnTo>
                  <a:pt x="539495" y="441959"/>
                </a:lnTo>
                <a:lnTo>
                  <a:pt x="489514" y="435264"/>
                </a:lnTo>
                <a:lnTo>
                  <a:pt x="444443" y="416334"/>
                </a:lnTo>
                <a:lnTo>
                  <a:pt x="406145" y="386905"/>
                </a:lnTo>
                <a:lnTo>
                  <a:pt x="376484" y="348713"/>
                </a:lnTo>
                <a:lnTo>
                  <a:pt x="357321" y="303494"/>
                </a:lnTo>
                <a:lnTo>
                  <a:pt x="350519" y="252983"/>
                </a:lnTo>
                <a:lnTo>
                  <a:pt x="350519" y="505967"/>
                </a:lnTo>
                <a:lnTo>
                  <a:pt x="729995" y="505967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505321" y="6505955"/>
            <a:ext cx="379730" cy="378460"/>
          </a:xfrm>
          <a:custGeom>
            <a:avLst/>
            <a:gdLst/>
            <a:ahLst/>
            <a:cxnLst/>
            <a:rect l="l" t="t" r="r" b="b"/>
            <a:pathLst>
              <a:path w="379729" h="378459">
                <a:moveTo>
                  <a:pt x="379475" y="188975"/>
                </a:moveTo>
                <a:lnTo>
                  <a:pt x="372667" y="138465"/>
                </a:lnTo>
                <a:lnTo>
                  <a:pt x="353455" y="93246"/>
                </a:lnTo>
                <a:lnTo>
                  <a:pt x="323659" y="55054"/>
                </a:lnTo>
                <a:lnTo>
                  <a:pt x="285100" y="25625"/>
                </a:lnTo>
                <a:lnTo>
                  <a:pt x="239599" y="6695"/>
                </a:lnTo>
                <a:lnTo>
                  <a:pt x="188975" y="0"/>
                </a:lnTo>
                <a:lnTo>
                  <a:pt x="138994" y="6695"/>
                </a:lnTo>
                <a:lnTo>
                  <a:pt x="93923" y="25625"/>
                </a:lnTo>
                <a:lnTo>
                  <a:pt x="55625" y="55054"/>
                </a:lnTo>
                <a:lnTo>
                  <a:pt x="25964" y="93246"/>
                </a:lnTo>
                <a:lnTo>
                  <a:pt x="6801" y="138465"/>
                </a:lnTo>
                <a:lnTo>
                  <a:pt x="0" y="188975"/>
                </a:lnTo>
                <a:lnTo>
                  <a:pt x="6801" y="239486"/>
                </a:lnTo>
                <a:lnTo>
                  <a:pt x="25964" y="284705"/>
                </a:lnTo>
                <a:lnTo>
                  <a:pt x="55625" y="322897"/>
                </a:lnTo>
                <a:lnTo>
                  <a:pt x="93923" y="352326"/>
                </a:lnTo>
                <a:lnTo>
                  <a:pt x="118871" y="362804"/>
                </a:lnTo>
                <a:lnTo>
                  <a:pt x="118871" y="117347"/>
                </a:lnTo>
                <a:lnTo>
                  <a:pt x="153923" y="117347"/>
                </a:lnTo>
                <a:lnTo>
                  <a:pt x="153923" y="47243"/>
                </a:lnTo>
                <a:lnTo>
                  <a:pt x="156614" y="33408"/>
                </a:lnTo>
                <a:lnTo>
                  <a:pt x="164020" y="22288"/>
                </a:lnTo>
                <a:lnTo>
                  <a:pt x="175140" y="14882"/>
                </a:lnTo>
                <a:lnTo>
                  <a:pt x="188975" y="12191"/>
                </a:lnTo>
                <a:lnTo>
                  <a:pt x="203049" y="14882"/>
                </a:lnTo>
                <a:lnTo>
                  <a:pt x="214693" y="22288"/>
                </a:lnTo>
                <a:lnTo>
                  <a:pt x="222623" y="33408"/>
                </a:lnTo>
                <a:lnTo>
                  <a:pt x="225551" y="47243"/>
                </a:lnTo>
                <a:lnTo>
                  <a:pt x="225551" y="307847"/>
                </a:lnTo>
                <a:lnTo>
                  <a:pt x="260603" y="307847"/>
                </a:lnTo>
                <a:lnTo>
                  <a:pt x="260603" y="362517"/>
                </a:lnTo>
                <a:lnTo>
                  <a:pt x="285100" y="352326"/>
                </a:lnTo>
                <a:lnTo>
                  <a:pt x="323659" y="322897"/>
                </a:lnTo>
                <a:lnTo>
                  <a:pt x="353455" y="284705"/>
                </a:lnTo>
                <a:lnTo>
                  <a:pt x="372667" y="239486"/>
                </a:lnTo>
                <a:lnTo>
                  <a:pt x="379475" y="188975"/>
                </a:lnTo>
                <a:close/>
              </a:path>
              <a:path w="379729" h="378459">
                <a:moveTo>
                  <a:pt x="153923" y="307847"/>
                </a:moveTo>
                <a:lnTo>
                  <a:pt x="153923" y="141731"/>
                </a:lnTo>
                <a:lnTo>
                  <a:pt x="118871" y="141731"/>
                </a:lnTo>
                <a:lnTo>
                  <a:pt x="118871" y="307847"/>
                </a:lnTo>
                <a:lnTo>
                  <a:pt x="153923" y="307847"/>
                </a:lnTo>
                <a:close/>
              </a:path>
              <a:path w="379729" h="378459">
                <a:moveTo>
                  <a:pt x="260603" y="362517"/>
                </a:moveTo>
                <a:lnTo>
                  <a:pt x="260603" y="330707"/>
                </a:lnTo>
                <a:lnTo>
                  <a:pt x="118871" y="330707"/>
                </a:lnTo>
                <a:lnTo>
                  <a:pt x="118871" y="362804"/>
                </a:lnTo>
                <a:lnTo>
                  <a:pt x="138994" y="371256"/>
                </a:lnTo>
                <a:lnTo>
                  <a:pt x="188975" y="377951"/>
                </a:lnTo>
                <a:lnTo>
                  <a:pt x="239599" y="371256"/>
                </a:lnTo>
                <a:lnTo>
                  <a:pt x="260603" y="362517"/>
                </a:lnTo>
                <a:close/>
              </a:path>
              <a:path w="379729" h="378459">
                <a:moveTo>
                  <a:pt x="225551" y="117347"/>
                </a:moveTo>
                <a:lnTo>
                  <a:pt x="225551" y="47243"/>
                </a:lnTo>
                <a:lnTo>
                  <a:pt x="222623" y="61079"/>
                </a:lnTo>
                <a:lnTo>
                  <a:pt x="214693" y="72199"/>
                </a:lnTo>
                <a:lnTo>
                  <a:pt x="203049" y="79605"/>
                </a:lnTo>
                <a:lnTo>
                  <a:pt x="188975" y="82295"/>
                </a:lnTo>
                <a:lnTo>
                  <a:pt x="175140" y="79605"/>
                </a:lnTo>
                <a:lnTo>
                  <a:pt x="164020" y="72199"/>
                </a:lnTo>
                <a:lnTo>
                  <a:pt x="156614" y="61079"/>
                </a:lnTo>
                <a:lnTo>
                  <a:pt x="153923" y="47243"/>
                </a:lnTo>
                <a:lnTo>
                  <a:pt x="153923" y="117347"/>
                </a:lnTo>
                <a:lnTo>
                  <a:pt x="225551" y="117347"/>
                </a:lnTo>
                <a:close/>
              </a:path>
            </a:pathLst>
          </a:custGeom>
          <a:solidFill>
            <a:srgbClr val="98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624193" y="6518147"/>
            <a:ext cx="142240" cy="318770"/>
          </a:xfrm>
          <a:custGeom>
            <a:avLst/>
            <a:gdLst/>
            <a:ahLst/>
            <a:cxnLst/>
            <a:rect l="l" t="t" r="r" b="b"/>
            <a:pathLst>
              <a:path w="142240" h="318770">
                <a:moveTo>
                  <a:pt x="106679" y="35051"/>
                </a:moveTo>
                <a:lnTo>
                  <a:pt x="103751" y="21216"/>
                </a:lnTo>
                <a:lnTo>
                  <a:pt x="95821" y="10096"/>
                </a:lnTo>
                <a:lnTo>
                  <a:pt x="84177" y="2690"/>
                </a:lnTo>
                <a:lnTo>
                  <a:pt x="70103" y="0"/>
                </a:lnTo>
                <a:lnTo>
                  <a:pt x="56268" y="2690"/>
                </a:lnTo>
                <a:lnTo>
                  <a:pt x="45148" y="10096"/>
                </a:lnTo>
                <a:lnTo>
                  <a:pt x="37742" y="21216"/>
                </a:lnTo>
                <a:lnTo>
                  <a:pt x="35051" y="35051"/>
                </a:lnTo>
                <a:lnTo>
                  <a:pt x="37742" y="48887"/>
                </a:lnTo>
                <a:lnTo>
                  <a:pt x="45148" y="60007"/>
                </a:lnTo>
                <a:lnTo>
                  <a:pt x="56268" y="67413"/>
                </a:lnTo>
                <a:lnTo>
                  <a:pt x="70103" y="70103"/>
                </a:lnTo>
                <a:lnTo>
                  <a:pt x="84177" y="67413"/>
                </a:lnTo>
                <a:lnTo>
                  <a:pt x="95821" y="60007"/>
                </a:lnTo>
                <a:lnTo>
                  <a:pt x="103751" y="48887"/>
                </a:lnTo>
                <a:lnTo>
                  <a:pt x="106679" y="35051"/>
                </a:lnTo>
                <a:close/>
              </a:path>
              <a:path w="142240" h="318770">
                <a:moveTo>
                  <a:pt x="141731" y="318515"/>
                </a:moveTo>
                <a:lnTo>
                  <a:pt x="141731" y="295655"/>
                </a:lnTo>
                <a:lnTo>
                  <a:pt x="106679" y="295655"/>
                </a:lnTo>
                <a:lnTo>
                  <a:pt x="106679" y="105155"/>
                </a:lnTo>
                <a:lnTo>
                  <a:pt x="0" y="105155"/>
                </a:lnTo>
                <a:lnTo>
                  <a:pt x="0" y="129539"/>
                </a:lnTo>
                <a:lnTo>
                  <a:pt x="35051" y="129539"/>
                </a:lnTo>
                <a:lnTo>
                  <a:pt x="35051" y="318515"/>
                </a:lnTo>
                <a:lnTo>
                  <a:pt x="141731" y="318515"/>
                </a:lnTo>
                <a:close/>
              </a:path>
              <a:path w="142240" h="318770">
                <a:moveTo>
                  <a:pt x="35051" y="318515"/>
                </a:moveTo>
                <a:lnTo>
                  <a:pt x="35051" y="295655"/>
                </a:lnTo>
                <a:lnTo>
                  <a:pt x="0" y="295655"/>
                </a:lnTo>
                <a:lnTo>
                  <a:pt x="0" y="318515"/>
                </a:lnTo>
                <a:lnTo>
                  <a:pt x="35051" y="318515"/>
                </a:lnTo>
                <a:close/>
              </a:path>
            </a:pathLst>
          </a:custGeom>
          <a:solidFill>
            <a:srgbClr val="FFFF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64870" y="348995"/>
            <a:ext cx="4357115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125115" y="537463"/>
            <a:ext cx="6587490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74214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TRAPANO</a:t>
            </a:r>
            <a:endParaRPr sz="4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 </a:t>
            </a:r>
            <a:r>
              <a:rPr dirty="0" sz="4000" spc="-10">
                <a:solidFill>
                  <a:srgbClr val="FF0000"/>
                </a:solidFill>
                <a:latin typeface="Tahoma"/>
                <a:cs typeface="Tahoma"/>
              </a:rPr>
              <a:t>SCOPPIO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–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400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4000" spc="-5">
                <a:solidFill>
                  <a:srgbClr val="FF0000"/>
                </a:solidFill>
                <a:latin typeface="Tahoma"/>
                <a:cs typeface="Tahoma"/>
              </a:rPr>
              <a:t>BATTERIA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70311" y="3922776"/>
            <a:ext cx="4008120" cy="27188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680847" y="1942083"/>
            <a:ext cx="3220085" cy="274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72085" marR="163830">
              <a:lnSpc>
                <a:spcPct val="150000"/>
              </a:lnSpc>
            </a:pPr>
            <a:r>
              <a:rPr dirty="0" sz="2000" spc="-15">
                <a:solidFill>
                  <a:srgbClr val="FFFF00"/>
                </a:solidFill>
                <a:latin typeface="Tahoma"/>
                <a:cs typeface="Tahoma"/>
              </a:rPr>
              <a:t>STONE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DRILL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2000" spc="-4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SCOPPIO 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PESO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6</a:t>
            </a:r>
            <a:r>
              <a:rPr dirty="0" sz="2000" spc="-8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Kg.</a:t>
            </a:r>
            <a:endParaRPr sz="2000">
              <a:latin typeface="Tahoma"/>
              <a:cs typeface="Tahoma"/>
            </a:endParaRPr>
          </a:p>
          <a:p>
            <a:pPr algn="ctr" marL="12700" marR="5080" indent="1905">
              <a:lnSpc>
                <a:spcPct val="150000"/>
              </a:lnSpc>
            </a:pP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Carburante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Miscela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5% 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Diametro </a:t>
            </a:r>
            <a:r>
              <a:rPr dirty="0" sz="2000" spc="-10">
                <a:solidFill>
                  <a:srgbClr val="FFFF00"/>
                </a:solidFill>
                <a:latin typeface="Tahoma"/>
                <a:cs typeface="Tahoma"/>
              </a:rPr>
              <a:t>fori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4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a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20</a:t>
            </a:r>
            <a:r>
              <a:rPr dirty="0" sz="2000" spc="-3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mm.</a:t>
            </a:r>
            <a:endParaRPr sz="2000">
              <a:latin typeface="Tahoma"/>
              <a:cs typeface="Tahoma"/>
            </a:endParaRPr>
          </a:p>
          <a:p>
            <a:pPr algn="ctr" marL="160020" marR="151130" indent="-635">
              <a:lnSpc>
                <a:spcPct val="150000"/>
              </a:lnSpc>
            </a:pP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Battente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BOSH </a:t>
            </a:r>
            <a:r>
              <a:rPr dirty="0" sz="2000">
                <a:solidFill>
                  <a:srgbClr val="FFFF00"/>
                </a:solidFill>
                <a:latin typeface="Tahoma"/>
                <a:cs typeface="Tahoma"/>
              </a:rPr>
              <a:t>UHB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2-20 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Attacco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utensili</a:t>
            </a:r>
            <a:r>
              <a:rPr dirty="0" sz="2000" spc="-3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FFFF00"/>
                </a:solidFill>
                <a:latin typeface="Tahoma"/>
                <a:cs typeface="Tahoma"/>
              </a:rPr>
              <a:t>SDS-PLUS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198</a:t>
            </a:fld>
          </a:p>
        </p:txBody>
      </p:sp>
      <p:sp>
        <p:nvSpPr>
          <p:cNvPr id="20" name="object 20"/>
          <p:cNvSpPr txBox="1"/>
          <p:nvPr/>
        </p:nvSpPr>
        <p:spPr>
          <a:xfrm>
            <a:off x="5562477" y="5434583"/>
            <a:ext cx="4020820" cy="100584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43180" rIns="0" bIns="0" rtlCol="0" vert="horz">
            <a:spAutoFit/>
          </a:bodyPr>
          <a:lstStyle/>
          <a:p>
            <a:pPr algn="ctr" marL="92710" marR="86995">
              <a:lnSpc>
                <a:spcPct val="100000"/>
              </a:lnSpc>
              <a:spcBef>
                <a:spcPts val="340"/>
              </a:spcBef>
            </a:pP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Deve </a:t>
            </a:r>
            <a:r>
              <a:rPr dirty="0" sz="2000">
                <a:solidFill>
                  <a:srgbClr val="0032CC"/>
                </a:solidFill>
                <a:latin typeface="Tahoma"/>
                <a:cs typeface="Tahoma"/>
              </a:rPr>
              <a:t>essere </a:t>
            </a:r>
            <a:r>
              <a:rPr dirty="0" sz="2000">
                <a:solidFill>
                  <a:srgbClr val="0032CC"/>
                </a:solidFill>
                <a:latin typeface="Tahoma"/>
                <a:cs typeface="Tahoma"/>
              </a:rPr>
              <a:t>usato</a:t>
            </a:r>
            <a:r>
              <a:rPr dirty="0" sz="2000" spc="-95">
                <a:solidFill>
                  <a:srgbClr val="0032CC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esclusivamente 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all’esterno,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in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ambienti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aperti,</a:t>
            </a:r>
            <a:endParaRPr sz="2000">
              <a:latin typeface="Tahoma"/>
              <a:cs typeface="Tahoma"/>
            </a:endParaRPr>
          </a:p>
          <a:p>
            <a:pPr algn="ctr" marL="77470">
              <a:lnSpc>
                <a:spcPct val="100000"/>
              </a:lnSpc>
            </a:pPr>
            <a:r>
              <a:rPr dirty="0" sz="2000">
                <a:solidFill>
                  <a:srgbClr val="0032CC"/>
                </a:solidFill>
                <a:latin typeface="Tahoma"/>
                <a:cs typeface="Tahoma"/>
              </a:rPr>
              <a:t>o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in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luoghi </a:t>
            </a:r>
            <a:r>
              <a:rPr dirty="0" sz="2000">
                <a:solidFill>
                  <a:srgbClr val="0032CC"/>
                </a:solidFill>
                <a:latin typeface="Tahoma"/>
                <a:cs typeface="Tahoma"/>
              </a:rPr>
              <a:t>ben</a:t>
            </a:r>
            <a:r>
              <a:rPr dirty="0" sz="2000" spc="-60">
                <a:solidFill>
                  <a:srgbClr val="0032CC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0032CC"/>
                </a:solidFill>
                <a:latin typeface="Tahoma"/>
                <a:cs typeface="Tahoma"/>
              </a:rPr>
              <a:t>areati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033916" y="2796538"/>
            <a:ext cx="6622415" cy="9055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125"/>
              </a:lnSpc>
              <a:tabLst>
                <a:tab pos="3707129" algn="l"/>
                <a:tab pos="5603240" algn="l"/>
              </a:tabLst>
            </a:pPr>
            <a:r>
              <a:rPr dirty="0" sz="6000" spc="-5">
                <a:latin typeface="Tahoma"/>
                <a:cs typeface="Tahoma"/>
              </a:rPr>
              <a:t>LIV</a:t>
            </a:r>
            <a:r>
              <a:rPr dirty="0" sz="6000">
                <a:latin typeface="Tahoma"/>
                <a:cs typeface="Tahoma"/>
              </a:rPr>
              <a:t>E</a:t>
            </a:r>
            <a:r>
              <a:rPr dirty="0" sz="6000" spc="-5">
                <a:latin typeface="Tahoma"/>
                <a:cs typeface="Tahoma"/>
              </a:rPr>
              <a:t>LL</a:t>
            </a:r>
            <a:r>
              <a:rPr dirty="0" sz="6000">
                <a:latin typeface="Tahoma"/>
                <a:cs typeface="Tahoma"/>
              </a:rPr>
              <a:t>O</a:t>
            </a:r>
            <a:r>
              <a:rPr dirty="0" sz="6000" b="0">
                <a:latin typeface="Times New Roman"/>
                <a:cs typeface="Times New Roman"/>
              </a:rPr>
              <a:t>	</a:t>
            </a:r>
            <a:r>
              <a:rPr dirty="0" sz="6000" spc="-5">
                <a:latin typeface="Tahoma"/>
                <a:cs typeface="Tahoma"/>
              </a:rPr>
              <a:t>S</a:t>
            </a:r>
            <a:r>
              <a:rPr dirty="0" sz="6000">
                <a:latin typeface="Tahoma"/>
                <a:cs typeface="Tahoma"/>
              </a:rPr>
              <a:t>AF</a:t>
            </a:r>
            <a:r>
              <a:rPr dirty="0" sz="6000" b="0">
                <a:latin typeface="Times New Roman"/>
                <a:cs typeface="Times New Roman"/>
              </a:rPr>
              <a:t>	</a:t>
            </a:r>
            <a:r>
              <a:rPr dirty="0" sz="6000" spc="-10">
                <a:latin typeface="Tahoma"/>
                <a:cs typeface="Tahoma"/>
              </a:rPr>
              <a:t>2</a:t>
            </a:r>
            <a:r>
              <a:rPr dirty="0" sz="6000">
                <a:latin typeface="Tahoma"/>
                <a:cs typeface="Tahoma"/>
              </a:rPr>
              <a:t>A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20656" y="766571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91083" rIns="0" bIns="0" rtlCol="0" vert="horz">
            <a:spAutoFit/>
          </a:bodyPr>
          <a:lstStyle/>
          <a:p>
            <a:pPr algn="ctr" marL="257175" marR="5080" indent="-133985">
              <a:lnSpc>
                <a:spcPts val="3460"/>
              </a:lnSpc>
            </a:pPr>
            <a:r>
              <a:rPr dirty="0" sz="3200" spc="-5" b="0" i="1">
                <a:latin typeface="Arial"/>
                <a:cs typeface="Arial"/>
              </a:rPr>
              <a:t>Passeremo da un livello dove la </a:t>
            </a:r>
            <a:r>
              <a:rPr dirty="0" sz="3200" b="0" i="1">
                <a:latin typeface="Arial"/>
                <a:cs typeface="Arial"/>
              </a:rPr>
              <a:t>sicurezza  </a:t>
            </a:r>
            <a:r>
              <a:rPr dirty="0" sz="3200" spc="-5" b="0" i="1">
                <a:latin typeface="Arial"/>
                <a:cs typeface="Arial"/>
              </a:rPr>
              <a:t>personale </a:t>
            </a:r>
            <a:r>
              <a:rPr dirty="0" sz="3200" b="0" i="1">
                <a:latin typeface="Arial"/>
                <a:cs typeface="Arial"/>
              </a:rPr>
              <a:t>è </a:t>
            </a:r>
            <a:r>
              <a:rPr dirty="0" sz="3200" spc="-5" b="0" i="1">
                <a:latin typeface="Arial"/>
                <a:cs typeface="Arial"/>
              </a:rPr>
              <a:t>influenzata principalmente </a:t>
            </a:r>
            <a:r>
              <a:rPr dirty="0" sz="3200" spc="-10" b="0" i="1">
                <a:latin typeface="Arial"/>
                <a:cs typeface="Arial"/>
              </a:rPr>
              <a:t>dai  </a:t>
            </a:r>
            <a:r>
              <a:rPr dirty="0" sz="3200" spc="-5" b="0" i="1">
                <a:latin typeface="Arial"/>
                <a:cs typeface="Arial"/>
              </a:rPr>
              <a:t>propri</a:t>
            </a:r>
            <a:r>
              <a:rPr dirty="0" sz="3200" spc="-100" b="0" i="1">
                <a:latin typeface="Arial"/>
                <a:cs typeface="Arial"/>
              </a:rPr>
              <a:t> </a:t>
            </a:r>
            <a:r>
              <a:rPr dirty="0" sz="3200" spc="-5" b="0" i="1">
                <a:latin typeface="Arial"/>
                <a:cs typeface="Arial"/>
              </a:rPr>
              <a:t>comportamenti,</a:t>
            </a:r>
            <a:endParaRPr sz="3200">
              <a:latin typeface="Arial"/>
              <a:cs typeface="Arial"/>
            </a:endParaRPr>
          </a:p>
          <a:p>
            <a:pPr algn="ctr" marL="244475" marR="240029">
              <a:lnSpc>
                <a:spcPct val="100000"/>
              </a:lnSpc>
              <a:spcBef>
                <a:spcPts val="330"/>
              </a:spcBef>
            </a:pPr>
            <a:r>
              <a:rPr dirty="0" sz="3200" spc="-5" b="0" i="1">
                <a:solidFill>
                  <a:srgbClr val="FF0000"/>
                </a:solidFill>
                <a:latin typeface="Arial"/>
                <a:cs typeface="Arial"/>
              </a:rPr>
              <a:t>ad un</a:t>
            </a:r>
            <a:r>
              <a:rPr dirty="0" sz="3200" spc="-95" b="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5" b="0" i="1">
                <a:solidFill>
                  <a:srgbClr val="FF0000"/>
                </a:solidFill>
                <a:latin typeface="Arial"/>
                <a:cs typeface="Arial"/>
              </a:rPr>
              <a:t>livello</a:t>
            </a:r>
            <a:endParaRPr sz="3200">
              <a:latin typeface="Arial"/>
              <a:cs typeface="Arial"/>
            </a:endParaRPr>
          </a:p>
          <a:p>
            <a:pPr algn="ctr" marL="598170" marR="254635">
              <a:lnSpc>
                <a:spcPts val="3460"/>
              </a:lnSpc>
              <a:spcBef>
                <a:spcPts val="815"/>
              </a:spcBef>
            </a:pPr>
            <a:r>
              <a:rPr dirty="0" sz="3200" spc="-5" b="0" i="1">
                <a:latin typeface="Arial"/>
                <a:cs typeface="Arial"/>
              </a:rPr>
              <a:t>dove </a:t>
            </a:r>
            <a:r>
              <a:rPr dirty="0" sz="3200" b="0" i="1">
                <a:latin typeface="Arial"/>
                <a:cs typeface="Arial"/>
              </a:rPr>
              <a:t>i </a:t>
            </a:r>
            <a:r>
              <a:rPr dirty="0" sz="3200" spc="-5" b="0" i="1">
                <a:latin typeface="Arial"/>
                <a:cs typeface="Arial"/>
              </a:rPr>
              <a:t>propri comportamenti</a:t>
            </a:r>
            <a:r>
              <a:rPr dirty="0" sz="3200" spc="-120" b="0" i="1">
                <a:latin typeface="Arial"/>
                <a:cs typeface="Arial"/>
              </a:rPr>
              <a:t> </a:t>
            </a:r>
            <a:r>
              <a:rPr dirty="0" sz="3200" spc="-5" b="0" i="1">
                <a:latin typeface="Arial"/>
                <a:cs typeface="Arial"/>
              </a:rPr>
              <a:t>potrebbero  </a:t>
            </a:r>
            <a:r>
              <a:rPr dirty="0" sz="3200" spc="-5" b="0" i="1">
                <a:latin typeface="Arial"/>
                <a:cs typeface="Arial"/>
              </a:rPr>
              <a:t>influire sulla </a:t>
            </a:r>
            <a:r>
              <a:rPr dirty="0" sz="3200" b="0" i="1">
                <a:latin typeface="Arial"/>
                <a:cs typeface="Arial"/>
              </a:rPr>
              <a:t>sicurezza </a:t>
            </a:r>
            <a:r>
              <a:rPr dirty="0" sz="3200" spc="-10" b="0" i="1">
                <a:latin typeface="Arial"/>
                <a:cs typeface="Arial"/>
              </a:rPr>
              <a:t>generale  </a:t>
            </a:r>
            <a:r>
              <a:rPr dirty="0" sz="3200" spc="-5" b="0" i="1">
                <a:latin typeface="Arial"/>
                <a:cs typeface="Arial"/>
              </a:rPr>
              <a:t>dell’operazione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3070860">
              <a:lnSpc>
                <a:spcPct val="100000"/>
              </a:lnSpc>
            </a:pPr>
            <a:r>
              <a:rPr dirty="0" b="0" i="1">
                <a:solidFill>
                  <a:srgbClr val="FFFF00"/>
                </a:solidFill>
                <a:latin typeface="Arial"/>
                <a:cs typeface="Arial"/>
              </a:rPr>
              <a:t>SAF</a:t>
            </a:r>
            <a:r>
              <a:rPr dirty="0" spc="-90" b="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pc="-5" b="0" i="1">
                <a:solidFill>
                  <a:srgbClr val="FFFF00"/>
                </a:solidFill>
                <a:latin typeface="Arial"/>
                <a:cs typeface="Arial"/>
              </a:rPr>
              <a:t>2A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2" y="1983230"/>
            <a:ext cx="8059420" cy="3242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lr>
                <a:srgbClr val="E3E3FF"/>
              </a:buClr>
              <a:buFont typeface="Arial"/>
              <a:buChar char="•"/>
              <a:tabLst>
                <a:tab pos="354965" algn="l"/>
                <a:tab pos="355600" algn="l"/>
                <a:tab pos="3919854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Con</a:t>
            </a:r>
            <a:r>
              <a:rPr dirty="0" sz="3200" spc="-1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l’adozione </a:t>
            </a:r>
            <a:r>
              <a:rPr dirty="0" sz="3200" spc="-10" i="1">
                <a:solidFill>
                  <a:srgbClr val="FFFF00"/>
                </a:solidFill>
                <a:latin typeface="Arial"/>
                <a:cs typeface="Arial"/>
              </a:rPr>
              <a:t>del	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livello</a:t>
            </a:r>
            <a:r>
              <a:rPr dirty="0" sz="3200" spc="-4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1B</a:t>
            </a:r>
            <a:r>
              <a:rPr dirty="0" sz="3200" spc="-4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eravamo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passati da procedure di squadra ad una  capacità operatività in completa</a:t>
            </a:r>
            <a:r>
              <a:rPr dirty="0" sz="3200" spc="-5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10" i="1">
                <a:solidFill>
                  <a:srgbClr val="FFFF00"/>
                </a:solidFill>
                <a:latin typeface="Arial"/>
                <a:cs typeface="Arial"/>
              </a:rPr>
              <a:t>autonomia</a:t>
            </a:r>
            <a:endParaRPr sz="3200">
              <a:latin typeface="Arial"/>
              <a:cs typeface="Arial"/>
            </a:endParaRPr>
          </a:p>
          <a:p>
            <a:pPr algn="ctr" marL="11430">
              <a:lnSpc>
                <a:spcPct val="100000"/>
              </a:lnSpc>
              <a:spcBef>
                <a:spcPts val="765"/>
              </a:spcBef>
            </a:pPr>
            <a:r>
              <a:rPr dirty="0" sz="3200" spc="-5" i="1">
                <a:solidFill>
                  <a:srgbClr val="FF0000"/>
                </a:solidFill>
                <a:latin typeface="Arial"/>
                <a:cs typeface="Arial"/>
              </a:rPr>
              <a:t>Conseguente</a:t>
            </a:r>
            <a:r>
              <a:rPr dirty="0" sz="3200" spc="-13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E3E3FF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Aumento della</a:t>
            </a:r>
            <a:r>
              <a:rPr dirty="0" sz="3200" spc="-9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responsabilità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Clr>
                <a:srgbClr val="E3E3FF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Aumento </a:t>
            </a:r>
            <a:r>
              <a:rPr dirty="0" sz="3200" spc="-10" i="1">
                <a:solidFill>
                  <a:srgbClr val="FFFF00"/>
                </a:solidFill>
                <a:latin typeface="Arial"/>
                <a:cs typeface="Arial"/>
              </a:rPr>
              <a:t>del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coinvolgimento</a:t>
            </a:r>
            <a:r>
              <a:rPr dirty="0" sz="3200" spc="-5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psicologico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3070860">
              <a:lnSpc>
                <a:spcPct val="100000"/>
              </a:lnSpc>
            </a:pPr>
            <a:r>
              <a:rPr dirty="0" b="0" i="1">
                <a:solidFill>
                  <a:srgbClr val="FFFF00"/>
                </a:solidFill>
                <a:latin typeface="Arial"/>
                <a:cs typeface="Arial"/>
              </a:rPr>
              <a:t>SAF</a:t>
            </a:r>
            <a:r>
              <a:rPr dirty="0" spc="-90" b="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pc="-5" b="0" i="1">
                <a:solidFill>
                  <a:srgbClr val="FFFF00"/>
                </a:solidFill>
                <a:latin typeface="Arial"/>
                <a:cs typeface="Arial"/>
              </a:rPr>
              <a:t>2A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7" y="1983230"/>
            <a:ext cx="7628255" cy="264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Inoltre</a:t>
            </a:r>
            <a:r>
              <a:rPr dirty="0" sz="3200" spc="-8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……………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algn="ctr" marL="798830" marR="5080" indent="-6350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Nel livello 1B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si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assumeva la 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consapevolezza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responsabilità  </a:t>
            </a:r>
            <a:r>
              <a:rPr dirty="0" sz="3200" spc="-10" i="1">
                <a:solidFill>
                  <a:srgbClr val="FFFF00"/>
                </a:solidFill>
                <a:latin typeface="Arial"/>
                <a:cs typeface="Arial"/>
              </a:rPr>
              <a:t>nell’impiegare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o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omettere le</a:t>
            </a:r>
            <a:r>
              <a:rPr dirty="0" sz="3200" spc="-2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sicurezze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3070860">
              <a:lnSpc>
                <a:spcPct val="100000"/>
              </a:lnSpc>
            </a:pPr>
            <a:r>
              <a:rPr dirty="0" b="0" i="1">
                <a:solidFill>
                  <a:srgbClr val="FFFF00"/>
                </a:solidFill>
                <a:latin typeface="Arial"/>
                <a:cs typeface="Arial"/>
              </a:rPr>
              <a:t>SAF</a:t>
            </a:r>
            <a:r>
              <a:rPr dirty="0" spc="-90" b="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pc="-5" b="0" i="1">
                <a:solidFill>
                  <a:srgbClr val="FFFF00"/>
                </a:solidFill>
                <a:latin typeface="Arial"/>
                <a:cs typeface="Arial"/>
              </a:rPr>
              <a:t>2A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2" y="1983230"/>
            <a:ext cx="7313930" cy="3812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Il mancato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uso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delle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sicurezze</a:t>
            </a:r>
            <a:r>
              <a:rPr dirty="0" sz="3200" spc="-1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 i="1" u="heavy">
                <a:solidFill>
                  <a:srgbClr val="FFFF00"/>
                </a:solidFill>
                <a:latin typeface="Arial"/>
                <a:cs typeface="Arial"/>
              </a:rPr>
              <a:t>potrebbe</a:t>
            </a:r>
            <a:endParaRPr sz="32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non cambiare l’efficacia </a:t>
            </a:r>
            <a:r>
              <a:rPr dirty="0" sz="3200" spc="-10" i="1">
                <a:solidFill>
                  <a:srgbClr val="FFFF00"/>
                </a:solidFill>
                <a:latin typeface="Arial"/>
                <a:cs typeface="Arial"/>
              </a:rPr>
              <a:t>del</a:t>
            </a:r>
            <a:r>
              <a:rPr dirty="0" sz="3200" spc="-7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soccorso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2342515">
              <a:lnSpc>
                <a:spcPct val="100000"/>
              </a:lnSpc>
            </a:pPr>
            <a:r>
              <a:rPr dirty="0" sz="3200" i="1">
                <a:solidFill>
                  <a:srgbClr val="FF0000"/>
                </a:solidFill>
                <a:latin typeface="Arial"/>
                <a:cs typeface="Arial"/>
              </a:rPr>
              <a:t>Cosa </a:t>
            </a:r>
            <a:r>
              <a:rPr dirty="0" sz="3200" spc="-5" i="1">
                <a:solidFill>
                  <a:srgbClr val="FF0000"/>
                </a:solidFill>
                <a:latin typeface="Arial"/>
                <a:cs typeface="Arial"/>
              </a:rPr>
              <a:t>cambia</a:t>
            </a:r>
            <a:r>
              <a:rPr dirty="0" sz="3200" spc="-10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200" spc="-10" i="1">
                <a:solidFill>
                  <a:srgbClr val="FF0000"/>
                </a:solidFill>
                <a:latin typeface="Arial"/>
                <a:cs typeface="Arial"/>
              </a:rPr>
              <a:t>????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Cambia sicuramente</a:t>
            </a:r>
            <a:r>
              <a:rPr dirty="0" sz="3200" spc="-9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la</a:t>
            </a:r>
            <a:endParaRPr sz="32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</a:pP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sicurezza</a:t>
            </a:r>
            <a:r>
              <a:rPr dirty="0" sz="3200" spc="-7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dell’operazione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3070860">
              <a:lnSpc>
                <a:spcPct val="100000"/>
              </a:lnSpc>
            </a:pPr>
            <a:r>
              <a:rPr dirty="0" b="0" i="1">
                <a:solidFill>
                  <a:srgbClr val="FFFF00"/>
                </a:solidFill>
                <a:latin typeface="Arial"/>
                <a:cs typeface="Arial"/>
              </a:rPr>
              <a:t>SAF</a:t>
            </a:r>
            <a:r>
              <a:rPr dirty="0" spc="-90" b="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pc="-5" b="0" i="1">
                <a:solidFill>
                  <a:srgbClr val="FFFF00"/>
                </a:solidFill>
                <a:latin typeface="Arial"/>
                <a:cs typeface="Arial"/>
              </a:rPr>
              <a:t>2A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062872" y="2451606"/>
            <a:ext cx="7314565" cy="3885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9690" marR="5080" indent="-47625">
              <a:lnSpc>
                <a:spcPts val="3020"/>
              </a:lnSpc>
            </a:pP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La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sicurezza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dell’operazione è la somma della 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sicurezza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dell’operatore e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di quella del  pericolante</a:t>
            </a:r>
            <a:endParaRPr sz="2800">
              <a:latin typeface="Arial"/>
              <a:cs typeface="Arial"/>
            </a:endParaRPr>
          </a:p>
          <a:p>
            <a:pPr algn="ctr" marL="164465">
              <a:lnSpc>
                <a:spcPct val="100000"/>
              </a:lnSpc>
              <a:spcBef>
                <a:spcPts val="290"/>
              </a:spcBef>
            </a:pPr>
            <a:r>
              <a:rPr dirty="0" sz="2800" spc="-5" i="1">
                <a:solidFill>
                  <a:srgbClr val="FF0000"/>
                </a:solidFill>
                <a:latin typeface="Arial"/>
                <a:cs typeface="Arial"/>
              </a:rPr>
              <a:t>Pertanto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800">
              <a:latin typeface="Times New Roman"/>
              <a:cs typeface="Times New Roman"/>
            </a:endParaRPr>
          </a:p>
          <a:p>
            <a:pPr marL="59690" marR="79375" indent="-47625">
              <a:lnSpc>
                <a:spcPts val="3020"/>
              </a:lnSpc>
            </a:pPr>
            <a:r>
              <a:rPr dirty="0" sz="2800" spc="-10" i="1">
                <a:solidFill>
                  <a:srgbClr val="FFFF00"/>
                </a:solidFill>
                <a:latin typeface="Arial"/>
                <a:cs typeface="Arial"/>
              </a:rPr>
              <a:t>Ne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deriva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un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obbligo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morale nell’adozione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del 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massimo delle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sicurezze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possibili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450">
              <a:latin typeface="Times New Roman"/>
              <a:cs typeface="Times New Roman"/>
            </a:endParaRPr>
          </a:p>
          <a:p>
            <a:pPr algn="ctr" marL="162560">
              <a:lnSpc>
                <a:spcPct val="100000"/>
              </a:lnSpc>
            </a:pPr>
            <a:r>
              <a:rPr dirty="0" sz="2800" i="1">
                <a:solidFill>
                  <a:srgbClr val="FF0000"/>
                </a:solidFill>
                <a:latin typeface="Arial"/>
                <a:cs typeface="Arial"/>
              </a:rPr>
              <a:t>ovvero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511" rIns="0" bIns="0" rtlCol="0" vert="horz">
            <a:spAutoFit/>
          </a:bodyPr>
          <a:lstStyle/>
          <a:p>
            <a:pPr marL="3070860">
              <a:lnSpc>
                <a:spcPct val="100000"/>
              </a:lnSpc>
            </a:pPr>
            <a:r>
              <a:rPr dirty="0" b="0" i="1">
                <a:solidFill>
                  <a:srgbClr val="FFFF00"/>
                </a:solidFill>
                <a:latin typeface="Arial"/>
                <a:cs typeface="Arial"/>
              </a:rPr>
              <a:t>SAF</a:t>
            </a:r>
            <a:r>
              <a:rPr dirty="0" spc="-90" b="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pc="-5" b="0" i="1">
                <a:solidFill>
                  <a:srgbClr val="FFFF00"/>
                </a:solidFill>
                <a:latin typeface="Arial"/>
                <a:cs typeface="Arial"/>
              </a:rPr>
              <a:t>2A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463941" y="2229103"/>
            <a:ext cx="6942455" cy="2398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7975">
              <a:lnSpc>
                <a:spcPct val="100000"/>
              </a:lnSpc>
            </a:pP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Portare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a termine</a:t>
            </a:r>
            <a:r>
              <a:rPr dirty="0" sz="2800" spc="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l’operazione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454025" algn="l"/>
                <a:tab pos="454659" algn="l"/>
              </a:tabLst>
            </a:pP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nel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più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breve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tempo</a:t>
            </a:r>
            <a:r>
              <a:rPr dirty="0" sz="2800" spc="-2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possibile,</a:t>
            </a:r>
            <a:endParaRPr sz="2800">
              <a:latin typeface="Arial"/>
              <a:cs typeface="Arial"/>
            </a:endParaRPr>
          </a:p>
          <a:p>
            <a:pPr marL="454659" indent="-441959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454025" algn="l"/>
                <a:tab pos="454659" algn="l"/>
              </a:tabLst>
            </a:pP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con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il massimo delle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possibilità di</a:t>
            </a:r>
            <a:r>
              <a:rPr dirty="0" sz="2800" spc="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riuscita</a:t>
            </a:r>
            <a:endParaRPr sz="2800">
              <a:latin typeface="Arial"/>
              <a:cs typeface="Arial"/>
            </a:endParaRPr>
          </a:p>
          <a:p>
            <a:pPr marL="355600" marR="1331595" indent="-342900">
              <a:lnSpc>
                <a:spcPct val="100000"/>
              </a:lnSpc>
              <a:spcBef>
                <a:spcPts val="670"/>
              </a:spcBef>
              <a:buFont typeface="Wingdings"/>
              <a:buChar char=""/>
              <a:tabLst>
                <a:tab pos="454025" algn="l"/>
                <a:tab pos="454659" algn="l"/>
              </a:tabLst>
            </a:pP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e la miglior tutela della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sicurezza 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dell’infortunato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46208" y="309879"/>
            <a:ext cx="499681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839085" algn="l"/>
                <a:tab pos="4269105" algn="l"/>
              </a:tabLst>
            </a:pPr>
            <a:r>
              <a:rPr dirty="0" spc="-5"/>
              <a:t>L</a:t>
            </a:r>
            <a:r>
              <a:rPr dirty="0" spc="-5"/>
              <a:t>I</a:t>
            </a:r>
            <a:r>
              <a:rPr dirty="0"/>
              <a:t>VE</a:t>
            </a:r>
            <a:r>
              <a:rPr dirty="0" spc="-5"/>
              <a:t>LL</a:t>
            </a:r>
            <a:r>
              <a:rPr dirty="0"/>
              <a:t>O</a:t>
            </a:r>
            <a:r>
              <a:rPr dirty="0"/>
              <a:t>	</a:t>
            </a:r>
            <a:r>
              <a:rPr dirty="0"/>
              <a:t>S</a:t>
            </a:r>
            <a:r>
              <a:rPr dirty="0"/>
              <a:t>A</a:t>
            </a:r>
            <a:r>
              <a:rPr dirty="0"/>
              <a:t>F</a:t>
            </a:r>
            <a:r>
              <a:rPr dirty="0"/>
              <a:t>	</a:t>
            </a:r>
            <a:r>
              <a:rPr dirty="0" spc="-5"/>
              <a:t>2</a:t>
            </a:r>
            <a:r>
              <a:rPr dirty="0"/>
              <a:t>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852812" y="1593595"/>
            <a:ext cx="8900795" cy="3849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Con il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fluviale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abbiamo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iniziato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ad</a:t>
            </a:r>
            <a:r>
              <a:rPr dirty="0" sz="2800" spc="2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affrontare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L="2700655">
              <a:lnSpc>
                <a:spcPct val="100000"/>
              </a:lnSpc>
            </a:pPr>
            <a:r>
              <a:rPr dirty="0" sz="2800" spc="-5" i="1">
                <a:solidFill>
                  <a:srgbClr val="FF0000"/>
                </a:solidFill>
                <a:latin typeface="Arial"/>
                <a:cs typeface="Arial"/>
              </a:rPr>
              <a:t>Gestione dello Stress</a:t>
            </a:r>
            <a:r>
              <a:rPr dirty="0" sz="2800" spc="5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800" spc="-5" i="1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800">
              <a:latin typeface="Times New Roman"/>
              <a:cs typeface="Times New Roman"/>
            </a:endParaRPr>
          </a:p>
          <a:p>
            <a:pPr marL="354965" marR="5080" indent="-47625">
              <a:lnSpc>
                <a:spcPts val="3020"/>
              </a:lnSpc>
              <a:tabLst>
                <a:tab pos="5416550" algn="l"/>
              </a:tabLst>
            </a:pP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Assumendo</a:t>
            </a:r>
            <a:r>
              <a:rPr dirty="0" sz="2800" spc="3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la</a:t>
            </a:r>
            <a:r>
              <a:rPr dirty="0" sz="2800" spc="2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consapevolezza	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dell’alto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2800" spc="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livello</a:t>
            </a:r>
            <a:r>
              <a:rPr dirty="0" sz="2800" spc="-1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stress al quale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è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esposto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l’Operatore VF in tali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scenari 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(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rumore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–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buio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–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freddo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–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senso di impotenza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– 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repulsione istintiva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–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sostanze inquinanti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– materiali 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trasportati</a:t>
            </a:r>
            <a:r>
              <a:rPr dirty="0" sz="2800" spc="-9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26752" y="766571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506613" y="1985262"/>
            <a:ext cx="7792720" cy="3763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3510">
              <a:lnSpc>
                <a:spcPct val="100000"/>
              </a:lnSpc>
            </a:pP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Con il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percorso didattico programmato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in</a:t>
            </a:r>
            <a:r>
              <a:rPr dirty="0" sz="2800" spc="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questo</a:t>
            </a:r>
            <a:endParaRPr sz="2800">
              <a:latin typeface="Arial"/>
              <a:cs typeface="Arial"/>
            </a:endParaRPr>
          </a:p>
          <a:p>
            <a:pPr marL="3573779">
              <a:lnSpc>
                <a:spcPct val="100000"/>
              </a:lnSpc>
            </a:pP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corso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Times New Roman"/>
              <a:cs typeface="Times New Roman"/>
            </a:endParaRPr>
          </a:p>
          <a:p>
            <a:pPr algn="ctr" marR="106680">
              <a:lnSpc>
                <a:spcPct val="100000"/>
              </a:lnSpc>
            </a:pPr>
            <a:r>
              <a:rPr dirty="0" sz="2800" spc="-10" b="1" i="1">
                <a:solidFill>
                  <a:srgbClr val="FF0000"/>
                </a:solidFill>
                <a:latin typeface="Arial"/>
                <a:cs typeface="Arial"/>
              </a:rPr>
              <a:t>INTENDIAMO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Times New Roman"/>
              <a:cs typeface="Times New Roman"/>
            </a:endParaRPr>
          </a:p>
          <a:p>
            <a:pPr marL="158750" marR="5080" indent="-146685">
              <a:lnSpc>
                <a:spcPct val="100000"/>
              </a:lnSpc>
            </a:pP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Proseguire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nell’assunzione della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consapevolezza 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necessaria </a:t>
            </a:r>
            <a:r>
              <a:rPr dirty="0" sz="2800" spc="-5" i="1">
                <a:solidFill>
                  <a:srgbClr val="FFFF00"/>
                </a:solidFill>
                <a:latin typeface="Arial"/>
                <a:cs typeface="Arial"/>
              </a:rPr>
              <a:t>ad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affrontare con sicurezza alcune  tipologie di scenari</a:t>
            </a:r>
            <a:r>
              <a:rPr dirty="0" sz="2800" spc="-6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i="1">
                <a:solidFill>
                  <a:srgbClr val="FFFF00"/>
                </a:solidFill>
                <a:latin typeface="Arial"/>
                <a:cs typeface="Arial"/>
              </a:rPr>
              <a:t>incidentali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81972" y="766571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200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40497" y="2227071"/>
            <a:ext cx="8009255" cy="264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21865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Per ottenere</a:t>
            </a:r>
            <a:r>
              <a:rPr dirty="0" sz="3200" spc="-10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questo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690245" marR="5080" indent="-678180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Il programma </a:t>
            </a:r>
            <a:r>
              <a:rPr dirty="0" sz="3200" spc="-10" i="1">
                <a:solidFill>
                  <a:srgbClr val="FFFF00"/>
                </a:solidFill>
                <a:latin typeface="Arial"/>
                <a:cs typeface="Arial"/>
              </a:rPr>
              <a:t>del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corso è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sviluppato in modo 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da apprezzare una diversa</a:t>
            </a:r>
            <a:r>
              <a:rPr dirty="0" sz="3200" spc="-1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valutazione</a:t>
            </a:r>
            <a:endParaRPr sz="3200">
              <a:latin typeface="Arial"/>
              <a:cs typeface="Arial"/>
            </a:endParaRPr>
          </a:p>
          <a:p>
            <a:pPr marL="2044064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della capacità</a:t>
            </a:r>
            <a:r>
              <a:rPr dirty="0" sz="3200" spc="-9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operativa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960508" y="604011"/>
            <a:ext cx="499681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839085" algn="l"/>
                <a:tab pos="4269105" algn="l"/>
              </a:tabLst>
            </a:pPr>
            <a:r>
              <a:rPr dirty="0" spc="-5"/>
              <a:t>L</a:t>
            </a:r>
            <a:r>
              <a:rPr dirty="0" spc="-5"/>
              <a:t>I</a:t>
            </a:r>
            <a:r>
              <a:rPr dirty="0"/>
              <a:t>VE</a:t>
            </a:r>
            <a:r>
              <a:rPr dirty="0" spc="-5"/>
              <a:t>LL</a:t>
            </a:r>
            <a:r>
              <a:rPr dirty="0"/>
              <a:t>O</a:t>
            </a:r>
            <a:r>
              <a:rPr dirty="0"/>
              <a:t>	</a:t>
            </a:r>
            <a:r>
              <a:rPr dirty="0"/>
              <a:t>S</a:t>
            </a:r>
            <a:r>
              <a:rPr dirty="0"/>
              <a:t>A</a:t>
            </a:r>
            <a:r>
              <a:rPr dirty="0"/>
              <a:t>F</a:t>
            </a:r>
            <a:r>
              <a:rPr dirty="0"/>
              <a:t>	</a:t>
            </a:r>
            <a:r>
              <a:rPr dirty="0" spc="-5"/>
              <a:t>2</a:t>
            </a:r>
            <a:r>
              <a:rPr dirty="0"/>
              <a:t>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20685" y="1530603"/>
            <a:ext cx="6407785" cy="4251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660525">
              <a:lnSpc>
                <a:spcPct val="100000"/>
              </a:lnSpc>
            </a:pP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OBIETTIVO </a:t>
            </a:r>
            <a:r>
              <a:rPr dirty="0" sz="3200" b="1" i="1">
                <a:solidFill>
                  <a:srgbClr val="FFFF00"/>
                </a:solidFill>
                <a:latin typeface="Arial"/>
                <a:cs typeface="Arial"/>
              </a:rPr>
              <a:t>DEL</a:t>
            </a:r>
            <a:r>
              <a:rPr dirty="0" sz="3200" spc="-8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 i="1">
                <a:solidFill>
                  <a:srgbClr val="FFFF00"/>
                </a:solidFill>
                <a:latin typeface="Arial"/>
                <a:cs typeface="Arial"/>
              </a:rPr>
              <a:t>CORSO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1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5" i="1">
                <a:solidFill>
                  <a:srgbClr val="FFFF00"/>
                </a:solidFill>
                <a:latin typeface="Arial"/>
                <a:cs typeface="Arial"/>
              </a:rPr>
              <a:t>Sapere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2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20" i="1">
                <a:solidFill>
                  <a:srgbClr val="FFFF00"/>
                </a:solidFill>
                <a:latin typeface="Arial"/>
                <a:cs typeface="Arial"/>
              </a:rPr>
              <a:t>Saper</a:t>
            </a:r>
            <a:r>
              <a:rPr dirty="0" sz="3200" spc="-10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fare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2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20" i="1">
                <a:solidFill>
                  <a:srgbClr val="FFFF00"/>
                </a:solidFill>
                <a:latin typeface="Arial"/>
                <a:cs typeface="Arial"/>
              </a:rPr>
              <a:t>Saper</a:t>
            </a:r>
            <a:r>
              <a:rPr dirty="0" sz="3200" spc="-1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essere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2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20" i="1">
                <a:solidFill>
                  <a:srgbClr val="FFFF00"/>
                </a:solidFill>
                <a:latin typeface="Arial"/>
                <a:cs typeface="Arial"/>
              </a:rPr>
              <a:t>Saper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essere</a:t>
            </a:r>
            <a:r>
              <a:rPr dirty="0" sz="3200" spc="-15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insieme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>
              <a:latin typeface="Times New Roman"/>
              <a:cs typeface="Times New Roman"/>
            </a:endParaRPr>
          </a:p>
          <a:p>
            <a:pPr algn="ctr" marL="1776095">
              <a:lnSpc>
                <a:spcPct val="100000"/>
              </a:lnSpc>
            </a:pPr>
            <a:r>
              <a:rPr dirty="0" sz="3200" b="1" i="1">
                <a:solidFill>
                  <a:srgbClr val="FFFF00"/>
                </a:solidFill>
                <a:latin typeface="Arial"/>
                <a:cs typeface="Arial"/>
              </a:rPr>
              <a:t>QUINDI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559696" y="377951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418221" y="1436115"/>
            <a:ext cx="8406130" cy="4788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L’OBIETTIVO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È FORMARE UN</a:t>
            </a:r>
            <a:r>
              <a:rPr dirty="0" sz="3200" spc="-10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OPERATORE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2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20" i="1">
                <a:solidFill>
                  <a:srgbClr val="FFFF00"/>
                </a:solidFill>
                <a:latin typeface="Arial"/>
                <a:cs typeface="Arial"/>
              </a:rPr>
              <a:t>capace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di saper fare…..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ma</a:t>
            </a:r>
            <a:r>
              <a:rPr dirty="0" sz="3200" spc="-15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anche</a:t>
            </a:r>
            <a:endParaRPr sz="3200">
              <a:latin typeface="Arial"/>
              <a:cs typeface="Arial"/>
            </a:endParaRPr>
          </a:p>
          <a:p>
            <a:pPr marL="354965" marR="124460" indent="-342900">
              <a:lnSpc>
                <a:spcPct val="100000"/>
              </a:lnSpc>
              <a:spcBef>
                <a:spcPts val="765"/>
              </a:spcBef>
            </a:pPr>
            <a:r>
              <a:rPr dirty="0" sz="3200" spc="2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20" i="1">
                <a:solidFill>
                  <a:srgbClr val="FFFF00"/>
                </a:solidFill>
                <a:latin typeface="Arial"/>
                <a:cs typeface="Arial"/>
              </a:rPr>
              <a:t>capace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di valutare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e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gestire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risorse</a:t>
            </a:r>
            <a:r>
              <a:rPr dirty="0" sz="3200" spc="-16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tecniche 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disponibili, oltre</a:t>
            </a:r>
            <a:r>
              <a:rPr dirty="0" sz="3200" spc="-7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che……</a:t>
            </a:r>
            <a:endParaRPr sz="3200">
              <a:latin typeface="Arial"/>
              <a:cs typeface="Arial"/>
            </a:endParaRPr>
          </a:p>
          <a:p>
            <a:pPr marL="355600" marR="1271905" indent="-342900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68630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consapevole nella gestione di </a:t>
            </a:r>
            <a:r>
              <a:rPr dirty="0" sz="3200" i="1">
                <a:solidFill>
                  <a:srgbClr val="FFFF00"/>
                </a:solidFill>
                <a:latin typeface="Arial"/>
                <a:cs typeface="Arial"/>
              </a:rPr>
              <a:t>risorse 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umane finalizzate alla riuscita  dell’operazione</a:t>
            </a:r>
            <a:endParaRPr sz="3200">
              <a:latin typeface="Arial"/>
              <a:cs typeface="Arial"/>
            </a:endParaRPr>
          </a:p>
          <a:p>
            <a:pPr marL="467995" indent="-455295">
              <a:lnSpc>
                <a:spcPct val="100000"/>
              </a:lnSpc>
              <a:spcBef>
                <a:spcPts val="765"/>
              </a:spcBef>
              <a:buFont typeface="Wingdings"/>
              <a:buChar char=""/>
              <a:tabLst>
                <a:tab pos="468630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saper gestire dinamiche di</a:t>
            </a:r>
            <a:r>
              <a:rPr dirty="0" sz="3200" spc="-11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gruppo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58400" y="570483"/>
            <a:ext cx="499681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839085" algn="l"/>
                <a:tab pos="4269105" algn="l"/>
              </a:tabLst>
            </a:pPr>
            <a:r>
              <a:rPr dirty="0" spc="-5"/>
              <a:t>L</a:t>
            </a:r>
            <a:r>
              <a:rPr dirty="0" spc="-5"/>
              <a:t>I</a:t>
            </a:r>
            <a:r>
              <a:rPr dirty="0"/>
              <a:t>VE</a:t>
            </a:r>
            <a:r>
              <a:rPr dirty="0" spc="-5"/>
              <a:t>LL</a:t>
            </a:r>
            <a:r>
              <a:rPr dirty="0"/>
              <a:t>O</a:t>
            </a:r>
            <a:r>
              <a:rPr dirty="0"/>
              <a:t>	</a:t>
            </a:r>
            <a:r>
              <a:rPr dirty="0"/>
              <a:t>S</a:t>
            </a:r>
            <a:r>
              <a:rPr dirty="0"/>
              <a:t>A</a:t>
            </a:r>
            <a:r>
              <a:rPr dirty="0"/>
              <a:t>F</a:t>
            </a:r>
            <a:r>
              <a:rPr dirty="0"/>
              <a:t>	</a:t>
            </a:r>
            <a:r>
              <a:rPr dirty="0" spc="-5"/>
              <a:t>2</a:t>
            </a:r>
            <a:r>
              <a:rPr dirty="0"/>
              <a:t>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608721" y="1949703"/>
            <a:ext cx="6657340" cy="4491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OBIETTIVO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DEL</a:t>
            </a:r>
            <a:r>
              <a:rPr dirty="0" sz="3200" spc="-3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CORSO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50">
              <a:latin typeface="Times New Roman"/>
              <a:cs typeface="Times New Roman"/>
            </a:endParaRPr>
          </a:p>
          <a:p>
            <a:pPr algn="ctr" marL="339725" marR="5080">
              <a:lnSpc>
                <a:spcPct val="105100"/>
              </a:lnSpc>
            </a:pPr>
            <a:r>
              <a:rPr dirty="0" sz="3350" spc="-110" b="1">
                <a:solidFill>
                  <a:srgbClr val="FFFF00"/>
                </a:solidFill>
                <a:latin typeface="Tahoma"/>
                <a:cs typeface="Tahoma"/>
              </a:rPr>
              <a:t>FORMARE </a:t>
            </a:r>
            <a:r>
              <a:rPr dirty="0" sz="3350" spc="-114" b="1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3350" spc="-105" b="1">
                <a:solidFill>
                  <a:srgbClr val="FFFF00"/>
                </a:solidFill>
                <a:latin typeface="Tahoma"/>
                <a:cs typeface="Tahoma"/>
              </a:rPr>
              <a:t>OPERATORE </a:t>
            </a:r>
            <a:r>
              <a:rPr dirty="0" sz="3350" spc="-100" b="1">
                <a:solidFill>
                  <a:srgbClr val="FFFF00"/>
                </a:solidFill>
                <a:latin typeface="Tahoma"/>
                <a:cs typeface="Tahoma"/>
              </a:rPr>
              <a:t>DEL  </a:t>
            </a:r>
            <a:r>
              <a:rPr dirty="0" sz="3350" spc="-110" b="1">
                <a:solidFill>
                  <a:srgbClr val="FFFF00"/>
                </a:solidFill>
                <a:latin typeface="Tahoma"/>
                <a:cs typeface="Tahoma"/>
              </a:rPr>
              <a:t>SOCCORSO</a:t>
            </a:r>
            <a:r>
              <a:rPr dirty="0" sz="3350" spc="-12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350" spc="-100" b="1">
                <a:solidFill>
                  <a:srgbClr val="FFFF00"/>
                </a:solidFill>
                <a:latin typeface="Tahoma"/>
                <a:cs typeface="Tahoma"/>
              </a:rPr>
              <a:t>PROFESSIONISTA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00">
              <a:latin typeface="Times New Roman"/>
              <a:cs typeface="Times New Roman"/>
            </a:endParaRPr>
          </a:p>
          <a:p>
            <a:pPr algn="ctr" marL="328930">
              <a:lnSpc>
                <a:spcPct val="100000"/>
              </a:lnSpc>
            </a:pPr>
            <a:r>
              <a:rPr dirty="0" sz="3350" spc="-114" b="1">
                <a:solidFill>
                  <a:srgbClr val="FF32CC"/>
                </a:solidFill>
                <a:latin typeface="Tahoma"/>
                <a:cs typeface="Tahoma"/>
              </a:rPr>
              <a:t>NON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50">
              <a:latin typeface="Times New Roman"/>
              <a:cs typeface="Times New Roman"/>
            </a:endParaRPr>
          </a:p>
          <a:p>
            <a:pPr algn="ctr" marL="327025">
              <a:lnSpc>
                <a:spcPct val="100000"/>
              </a:lnSpc>
            </a:pPr>
            <a:r>
              <a:rPr dirty="0" sz="3350" spc="-114" b="1">
                <a:solidFill>
                  <a:srgbClr val="FFFF00"/>
                </a:solidFill>
                <a:latin typeface="Tahoma"/>
                <a:cs typeface="Tahoma"/>
              </a:rPr>
              <a:t>UNO</a:t>
            </a:r>
            <a:r>
              <a:rPr dirty="0" sz="3350" spc="-13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350" spc="-105" b="1">
                <a:solidFill>
                  <a:srgbClr val="FFFF00"/>
                </a:solidFill>
                <a:latin typeface="Tahoma"/>
                <a:cs typeface="Tahoma"/>
              </a:rPr>
              <a:t>SPORTIVO</a:t>
            </a:r>
            <a:endParaRPr sz="33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46208" y="604011"/>
            <a:ext cx="499681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839085" algn="l"/>
                <a:tab pos="4269105" algn="l"/>
              </a:tabLst>
            </a:pPr>
            <a:r>
              <a:rPr dirty="0" spc="-5"/>
              <a:t>L</a:t>
            </a:r>
            <a:r>
              <a:rPr dirty="0" spc="-5"/>
              <a:t>I</a:t>
            </a:r>
            <a:r>
              <a:rPr dirty="0"/>
              <a:t>VE</a:t>
            </a:r>
            <a:r>
              <a:rPr dirty="0" spc="-5"/>
              <a:t>LL</a:t>
            </a:r>
            <a:r>
              <a:rPr dirty="0"/>
              <a:t>O</a:t>
            </a:r>
            <a:r>
              <a:rPr dirty="0"/>
              <a:t>	</a:t>
            </a:r>
            <a:r>
              <a:rPr dirty="0"/>
              <a:t>S</a:t>
            </a:r>
            <a:r>
              <a:rPr dirty="0"/>
              <a:t>A</a:t>
            </a:r>
            <a:r>
              <a:rPr dirty="0"/>
              <a:t>F</a:t>
            </a:r>
            <a:r>
              <a:rPr dirty="0"/>
              <a:t>	</a:t>
            </a:r>
            <a:r>
              <a:rPr dirty="0" spc="-5"/>
              <a:t>2</a:t>
            </a:r>
            <a:r>
              <a:rPr dirty="0"/>
              <a:t>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104277" y="1595119"/>
            <a:ext cx="8480425" cy="4390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28625" marR="5080" indent="10160">
              <a:lnSpc>
                <a:spcPct val="130000"/>
              </a:lnSpc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CAMBIA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IL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MODO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INTENDERE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CONCETTI  FONDAMENTALI RISPETTO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AGLI ALTRI</a:t>
            </a:r>
            <a:r>
              <a:rPr dirty="0" sz="2800" spc="13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LIVELLI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STANDARDIZZAZIONE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CONTROLLO</a:t>
            </a:r>
            <a:r>
              <a:rPr dirty="0" sz="2800" spc="-1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INCROCIATO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ANALISI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DEI</a:t>
            </a:r>
            <a:r>
              <a:rPr dirty="0" sz="2800" spc="-5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RISCHI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REVERSIBILITA’</a:t>
            </a:r>
            <a:r>
              <a:rPr dirty="0" sz="2800" spc="-8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DELL’ERRORE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RISCHIO ACCETTABILE ED</a:t>
            </a:r>
            <a:r>
              <a:rPr dirty="0" sz="2800" spc="8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ACCETTATO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351" rIns="0" bIns="0" rtlCol="0" vert="horz">
            <a:spAutoFit/>
          </a:bodyPr>
          <a:lstStyle/>
          <a:p>
            <a:pPr marL="1323340">
              <a:lnSpc>
                <a:spcPct val="100000"/>
              </a:lnSpc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endParaRPr sz="48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5706755" y="534923"/>
            <a:ext cx="2363470" cy="758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571625" algn="l"/>
              </a:tabLst>
            </a:pPr>
            <a:r>
              <a:rPr dirty="0" sz="4800" b="1">
                <a:solidFill>
                  <a:srgbClr val="FF3200"/>
                </a:solidFill>
                <a:latin typeface="Arial"/>
                <a:cs typeface="Arial"/>
              </a:rPr>
              <a:t>S</a:t>
            </a:r>
            <a:r>
              <a:rPr dirty="0" sz="48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r>
              <a:rPr dirty="0" sz="4800" b="1">
                <a:solidFill>
                  <a:srgbClr val="FF3200"/>
                </a:solidFill>
                <a:latin typeface="Arial"/>
                <a:cs typeface="Arial"/>
              </a:rPr>
              <a:t>F</a:t>
            </a:r>
            <a:r>
              <a:rPr dirty="0" sz="4800" b="1">
                <a:solidFill>
                  <a:srgbClr val="FF3200"/>
                </a:solidFill>
                <a:latin typeface="Arial"/>
                <a:cs typeface="Arial"/>
              </a:rPr>
              <a:t>	</a:t>
            </a:r>
            <a:r>
              <a:rPr dirty="0" sz="4800" spc="-10" b="1">
                <a:solidFill>
                  <a:srgbClr val="FF3200"/>
                </a:solidFill>
                <a:latin typeface="Arial"/>
                <a:cs typeface="Arial"/>
              </a:rPr>
              <a:t>2</a:t>
            </a:r>
            <a:r>
              <a:rPr dirty="0" sz="48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0017" y="1517395"/>
            <a:ext cx="7907020" cy="4881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FF00"/>
                </a:solidFill>
                <a:latin typeface="Arial"/>
                <a:cs typeface="Arial"/>
              </a:rPr>
              <a:t>STANDARDIZZAZIONE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878205">
              <a:lnSpc>
                <a:spcPct val="100000"/>
              </a:lnSpc>
              <a:spcBef>
                <a:spcPts val="2105"/>
              </a:spcBef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HA DUE DIVERSI CHIAVI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2800" spc="7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LETTURA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NECESSITA’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CONDIVIDERE UNO STESSO  METODO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</a:t>
            </a:r>
            <a:r>
              <a:rPr dirty="0" sz="2800" spc="-2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LAVORO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00"/>
              </a:buClr>
              <a:buFont typeface="Wingdings"/>
              <a:buChar char=""/>
            </a:pPr>
            <a:endParaRPr sz="4050">
              <a:latin typeface="Times New Roman"/>
              <a:cs typeface="Times New Roman"/>
            </a:endParaRPr>
          </a:p>
          <a:p>
            <a:pPr marL="355600" marR="43434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NECESSITA’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DI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POTER VERIFICARE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LA  </a:t>
            </a:r>
            <a:r>
              <a:rPr dirty="0" sz="2800" spc="-10">
                <a:solidFill>
                  <a:srgbClr val="FFFF00"/>
                </a:solidFill>
                <a:latin typeface="Arial"/>
                <a:cs typeface="Arial"/>
              </a:rPr>
              <a:t>RISPONDENZA DEI COMPORTAMENTI AD  UN METODO COMUNE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986155">
              <a:lnSpc>
                <a:spcPct val="100000"/>
              </a:lnSpc>
            </a:pPr>
            <a:r>
              <a:rPr dirty="0" sz="5400" spc="-5"/>
              <a:t>LIVELLO</a:t>
            </a:r>
            <a:endParaRPr sz="5400"/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5750951" y="719327"/>
            <a:ext cx="2654300" cy="8521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64664" algn="l"/>
              </a:tabLst>
            </a:pP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S</a:t>
            </a: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r>
              <a:rPr dirty="0" sz="5400" b="1">
                <a:solidFill>
                  <a:srgbClr val="FF3200"/>
                </a:solidFill>
                <a:latin typeface="Arial"/>
                <a:cs typeface="Arial"/>
              </a:rPr>
              <a:t>F</a:t>
            </a:r>
            <a:r>
              <a:rPr dirty="0" sz="5400" b="1">
                <a:solidFill>
                  <a:srgbClr val="FF3200"/>
                </a:solidFill>
                <a:latin typeface="Arial"/>
                <a:cs typeface="Arial"/>
              </a:rPr>
              <a:t>	</a:t>
            </a:r>
            <a:r>
              <a:rPr dirty="0" sz="5400" spc="-10" b="1">
                <a:solidFill>
                  <a:srgbClr val="FF3200"/>
                </a:solidFill>
                <a:latin typeface="Arial"/>
                <a:cs typeface="Arial"/>
              </a:rPr>
              <a:t>2</a:t>
            </a: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4272" y="1867406"/>
            <a:ext cx="4387215" cy="48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STANDARDIZZAZIONE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6192" y="3021582"/>
            <a:ext cx="2837180" cy="768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PRIMO</a:t>
            </a:r>
            <a:r>
              <a:rPr dirty="0" sz="2800" spc="-5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CASO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sz="1400" spc="-20" b="1">
                <a:solidFill>
                  <a:srgbClr val="FFFF00"/>
                </a:solidFill>
                <a:latin typeface="Arial"/>
                <a:cs typeface="Arial"/>
              </a:rPr>
              <a:t>(condiv. </a:t>
            </a:r>
            <a:r>
              <a:rPr dirty="0" sz="1400" spc="-5" b="1">
                <a:solidFill>
                  <a:srgbClr val="FFFF00"/>
                </a:solidFill>
                <a:latin typeface="Arial"/>
                <a:cs typeface="Arial"/>
              </a:rPr>
              <a:t>stesso metodo di</a:t>
            </a:r>
            <a:r>
              <a:rPr dirty="0" sz="1400" spc="-8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00"/>
                </a:solidFill>
                <a:latin typeface="Arial"/>
                <a:cs typeface="Arial"/>
              </a:rPr>
              <a:t>lavoro)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69453" y="3953254"/>
            <a:ext cx="2553335" cy="18503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DOVE SIANO  PRESENTI  </a:t>
            </a:r>
            <a:r>
              <a:rPr dirty="0" sz="2400" spc="-30">
                <a:solidFill>
                  <a:srgbClr val="FFFF00"/>
                </a:solidFill>
                <a:latin typeface="Arial"/>
                <a:cs typeface="Arial"/>
              </a:rPr>
              <a:t>OPERATORI</a:t>
            </a:r>
            <a:r>
              <a:rPr dirty="0" sz="2400" spc="-7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CON  QUALIFICHE  OMOGENEE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30099" y="3093210"/>
            <a:ext cx="4373880" cy="722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SECONDO</a:t>
            </a:r>
            <a:r>
              <a:rPr dirty="0" sz="2800" spc="-4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Arial"/>
                <a:cs typeface="Arial"/>
              </a:rPr>
              <a:t>CASO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dirty="0" sz="1200" spc="-5" b="1">
                <a:solidFill>
                  <a:srgbClr val="FFFF00"/>
                </a:solidFill>
                <a:latin typeface="Arial"/>
                <a:cs typeface="Arial"/>
              </a:rPr>
              <a:t>(verific. rispondenza comportamenti </a:t>
            </a:r>
            <a:r>
              <a:rPr dirty="0" sz="1200" b="1">
                <a:solidFill>
                  <a:srgbClr val="FFFF00"/>
                </a:solidFill>
                <a:latin typeface="Arial"/>
                <a:cs typeface="Arial"/>
              </a:rPr>
              <a:t>ad </a:t>
            </a:r>
            <a:r>
              <a:rPr dirty="0" sz="1200" spc="-5" b="1">
                <a:solidFill>
                  <a:srgbClr val="FFFF00"/>
                </a:solidFill>
                <a:latin typeface="Arial"/>
                <a:cs typeface="Arial"/>
              </a:rPr>
              <a:t>un metodo</a:t>
            </a:r>
            <a:r>
              <a:rPr dirty="0" sz="1200" spc="5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FF00"/>
                </a:solidFill>
                <a:latin typeface="Arial"/>
                <a:cs typeface="Arial"/>
              </a:rPr>
              <a:t>comune)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74651" y="3979162"/>
            <a:ext cx="4695825" cy="1484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tabLst>
                <a:tab pos="1043940" algn="l"/>
              </a:tabLst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DOVE	LA</a:t>
            </a:r>
            <a:r>
              <a:rPr dirty="0" sz="2400" spc="-16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QUALIFICAZIONE</a:t>
            </a:r>
            <a:r>
              <a:rPr dirty="0" sz="2400" spc="-4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PIU’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85">
                <a:solidFill>
                  <a:srgbClr val="FFFF00"/>
                </a:solidFill>
                <a:latin typeface="Arial"/>
                <a:cs typeface="Arial"/>
              </a:rPr>
              <a:t>ELEVATA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ASSUME LA  CONDUZIONE DI </a:t>
            </a:r>
            <a:r>
              <a:rPr dirty="0" sz="2400" spc="-30">
                <a:solidFill>
                  <a:srgbClr val="FFFF00"/>
                </a:solidFill>
                <a:latin typeface="Arial"/>
                <a:cs typeface="Arial"/>
              </a:rPr>
              <a:t>OPERATORI 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CON QUALIFICHE</a:t>
            </a:r>
            <a:r>
              <a:rPr dirty="0" sz="2400" spc="-4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INFERIORI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10017" y="385571"/>
            <a:ext cx="6760209" cy="12090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22705">
              <a:lnSpc>
                <a:spcPct val="100000"/>
              </a:lnSpc>
              <a:tabLst>
                <a:tab pos="4408805" algn="l"/>
                <a:tab pos="596836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CONTROLLO</a:t>
            </a:r>
            <a:r>
              <a:rPr dirty="0" sz="2400" spc="-6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INCROCIATO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800744" y="2030983"/>
            <a:ext cx="7432675" cy="4517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278765" marR="329565">
              <a:lnSpc>
                <a:spcPts val="2300"/>
              </a:lnSpc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INTESO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COME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ASSUNZIONE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RESPONSABILITA’ 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DELLA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GESTIONE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DELLE</a:t>
            </a:r>
            <a:r>
              <a:rPr dirty="0" sz="2400" spc="-2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OPERAZZIONE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algn="ctr" marR="336550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LIVELLO</a:t>
            </a:r>
            <a:r>
              <a:rPr dirty="0" sz="2800" spc="-25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OMOGENEO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Times New Roman"/>
              <a:cs typeface="Times New Roman"/>
            </a:endParaRPr>
          </a:p>
          <a:p>
            <a:pPr algn="ctr" marL="12065" marR="5080" indent="36830">
              <a:lnSpc>
                <a:spcPct val="80000"/>
              </a:lnSpc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CONDIVIDENDO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UN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ATTENTO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CONTROLLO 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INCROCIATO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TUTTE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LE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FASI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PREDISPOSIZIONE 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DELLA</a:t>
            </a:r>
            <a:r>
              <a:rPr dirty="0" sz="2400" spc="-8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MANOVRA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algn="ctr" marR="335280">
              <a:lnSpc>
                <a:spcPct val="100000"/>
              </a:lnSpc>
            </a:pP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LIVELLO </a:t>
            </a:r>
            <a:r>
              <a:rPr dirty="0" sz="2800" spc="-10" b="1">
                <a:solidFill>
                  <a:srgbClr val="FFFF00"/>
                </a:solidFill>
                <a:latin typeface="Tahoma"/>
                <a:cs typeface="Tahoma"/>
              </a:rPr>
              <a:t>DISOMOGENEO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00">
              <a:latin typeface="Times New Roman"/>
              <a:cs typeface="Times New Roman"/>
            </a:endParaRPr>
          </a:p>
          <a:p>
            <a:pPr algn="ctr" marL="743585" marR="698500">
              <a:lnSpc>
                <a:spcPct val="80000"/>
              </a:lnSpc>
            </a:pP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ASSUMENDO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LA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GESTIONE </a:t>
            </a:r>
            <a:r>
              <a:rPr dirty="0" sz="2400">
                <a:solidFill>
                  <a:srgbClr val="FFFF00"/>
                </a:solidFill>
                <a:latin typeface="Tahoma"/>
                <a:cs typeface="Tahoma"/>
              </a:rPr>
              <a:t>DELLE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SINGOLE 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COMPETENZE</a:t>
            </a:r>
            <a:r>
              <a:rPr dirty="0" sz="2400" spc="-6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Tahoma"/>
                <a:cs typeface="Tahoma"/>
              </a:rPr>
              <a:t>PRESENTI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20656" y="643127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902852" y="1988656"/>
            <a:ext cx="7226300" cy="2442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4445">
              <a:lnSpc>
                <a:spcPct val="99200"/>
              </a:lnSpc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QUESTA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RESPONSABILIZZAZIONE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DELL’OPERATORE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DI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LIVELLO </a:t>
            </a:r>
            <a:r>
              <a:rPr dirty="0" sz="3350" spc="-100" b="1">
                <a:solidFill>
                  <a:srgbClr val="FF00FF"/>
                </a:solidFill>
                <a:latin typeface="Tahoma"/>
                <a:cs typeface="Tahoma"/>
              </a:rPr>
              <a:t>2A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DEVE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RISULTARE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COERENTE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ANCHE 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NELL’ORGANIZZAZIONE 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DELL’OPERAZIONE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62872" y="5698741"/>
            <a:ext cx="6563359" cy="488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Non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scendere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ma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rimanere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</a:t>
            </a:r>
            <a:r>
              <a:rPr dirty="0" sz="3200" spc="-5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gestire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10017" y="1650999"/>
            <a:ext cx="6516370" cy="4608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ANALISI DEI</a:t>
            </a:r>
            <a:r>
              <a:rPr dirty="0" sz="3200" spc="-13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RISCHI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2654935">
              <a:lnSpc>
                <a:spcPct val="100000"/>
              </a:lnSpc>
            </a:pPr>
            <a:r>
              <a:rPr dirty="0" sz="3200" spc="-5">
                <a:solidFill>
                  <a:srgbClr val="FFFF00"/>
                </a:solidFill>
                <a:latin typeface="Arial"/>
                <a:cs typeface="Arial"/>
              </a:rPr>
              <a:t>ATTRAVERSO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5">
                <a:solidFill>
                  <a:srgbClr val="FFFF00"/>
                </a:solidFill>
                <a:latin typeface="Arial"/>
                <a:cs typeface="Arial"/>
              </a:rPr>
              <a:t>FORMAZIONE/STUDIO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320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OSSERVAZIONE/VALUTAZIONE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3200" spc="1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5">
                <a:solidFill>
                  <a:srgbClr val="FFFF00"/>
                </a:solidFill>
                <a:latin typeface="Arial"/>
                <a:cs typeface="Arial"/>
              </a:rPr>
              <a:t>ADOZIONE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IDONEI</a:t>
            </a:r>
            <a:r>
              <a:rPr dirty="0" sz="3200" spc="-14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00"/>
                </a:solidFill>
                <a:latin typeface="Arial"/>
                <a:cs typeface="Arial"/>
              </a:rPr>
              <a:t>DPI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Arial"/>
                <a:cs typeface="Arial"/>
              </a:rPr>
              <a:t>ESPERIENZA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6887" rIns="0" bIns="0" rtlCol="0" vert="horz">
            <a:spAutoFit/>
          </a:bodyPr>
          <a:lstStyle/>
          <a:p>
            <a:pPr marL="986155">
              <a:lnSpc>
                <a:spcPct val="100000"/>
              </a:lnSpc>
            </a:pPr>
            <a:r>
              <a:rPr dirty="0" sz="5400" spc="-5"/>
              <a:t>LIVELLO</a:t>
            </a:r>
            <a:endParaRPr sz="5400"/>
          </a:p>
        </p:txBody>
      </p:sp>
      <p:sp>
        <p:nvSpPr>
          <p:cNvPr id="19" name="object 19"/>
          <p:cNvSpPr txBox="1"/>
          <p:nvPr/>
        </p:nvSpPr>
        <p:spPr>
          <a:xfrm>
            <a:off x="5750951" y="632459"/>
            <a:ext cx="2654300" cy="8521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64664" algn="l"/>
              </a:tabLst>
            </a:pP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S</a:t>
            </a: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r>
              <a:rPr dirty="0" sz="5400" b="1">
                <a:solidFill>
                  <a:srgbClr val="FF3200"/>
                </a:solidFill>
                <a:latin typeface="Arial"/>
                <a:cs typeface="Arial"/>
              </a:rPr>
              <a:t>F</a:t>
            </a:r>
            <a:r>
              <a:rPr dirty="0" sz="5400" b="1">
                <a:solidFill>
                  <a:srgbClr val="FF3200"/>
                </a:solidFill>
                <a:latin typeface="Arial"/>
                <a:cs typeface="Arial"/>
              </a:rPr>
              <a:t>	</a:t>
            </a:r>
            <a:r>
              <a:rPr dirty="0" sz="5400" spc="-10" b="1">
                <a:solidFill>
                  <a:srgbClr val="FF3200"/>
                </a:solidFill>
                <a:latin typeface="Arial"/>
                <a:cs typeface="Arial"/>
              </a:rPr>
              <a:t>2</a:t>
            </a: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846208" y="604011"/>
            <a:ext cx="499681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839085" algn="l"/>
                <a:tab pos="4269105" algn="l"/>
              </a:tabLst>
            </a:pPr>
            <a:r>
              <a:rPr dirty="0" spc="-5"/>
              <a:t>L</a:t>
            </a:r>
            <a:r>
              <a:rPr dirty="0" spc="-5"/>
              <a:t>I</a:t>
            </a:r>
            <a:r>
              <a:rPr dirty="0"/>
              <a:t>VE</a:t>
            </a:r>
            <a:r>
              <a:rPr dirty="0" spc="-5"/>
              <a:t>LL</a:t>
            </a:r>
            <a:r>
              <a:rPr dirty="0"/>
              <a:t>O</a:t>
            </a:r>
            <a:r>
              <a:rPr dirty="0"/>
              <a:t>	</a:t>
            </a:r>
            <a:r>
              <a:rPr dirty="0"/>
              <a:t>S</a:t>
            </a:r>
            <a:r>
              <a:rPr dirty="0"/>
              <a:t>A</a:t>
            </a:r>
            <a:r>
              <a:rPr dirty="0"/>
              <a:t>F</a:t>
            </a:r>
            <a:r>
              <a:rPr dirty="0"/>
              <a:t>	</a:t>
            </a:r>
            <a:r>
              <a:rPr dirty="0" spc="-5"/>
              <a:t>2</a:t>
            </a:r>
            <a:r>
              <a:rPr dirty="0"/>
              <a:t>A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032446" y="1684527"/>
            <a:ext cx="8258809" cy="4683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ANALISI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DEI </a:t>
            </a:r>
            <a:r>
              <a:rPr dirty="0" sz="3200" spc="-5" b="1">
                <a:solidFill>
                  <a:srgbClr val="FFFF00"/>
                </a:solidFill>
                <a:latin typeface="Tahoma"/>
                <a:cs typeface="Tahoma"/>
              </a:rPr>
              <a:t>RISCHI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VARIA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IN</a:t>
            </a:r>
            <a:r>
              <a:rPr dirty="0" sz="3200" spc="-60" b="1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FF00"/>
                </a:solidFill>
                <a:latin typeface="Tahoma"/>
                <a:cs typeface="Tahoma"/>
              </a:rPr>
              <a:t>QUANTO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Tahoma"/>
                <a:cs typeface="Tahoma"/>
              </a:rPr>
              <a:t>FORMAZIONE</a:t>
            </a:r>
            <a:r>
              <a:rPr dirty="0" sz="3200" spc="-5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SUPERIORE</a:t>
            </a:r>
            <a:endParaRPr sz="3200">
              <a:latin typeface="Tahoma"/>
              <a:cs typeface="Tahoma"/>
            </a:endParaRPr>
          </a:p>
          <a:p>
            <a:pPr marL="355600" marR="64135" indent="-342900">
              <a:lnSpc>
                <a:spcPts val="3460"/>
              </a:lnSpc>
              <a:spcBef>
                <a:spcPts val="815"/>
              </a:spcBef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Tahoma"/>
                <a:cs typeface="Tahoma"/>
              </a:rPr>
              <a:t>OSSERVAZIONE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VALUTAZIONE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ALTRI 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PUNTI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3200" spc="-5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VISTA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3200" spc="15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5">
                <a:solidFill>
                  <a:srgbClr val="FFFF00"/>
                </a:solidFill>
                <a:latin typeface="Tahoma"/>
                <a:cs typeface="Tahoma"/>
              </a:rPr>
              <a:t>POSSIBILE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DIVERSA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ADOZIONE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DI</a:t>
            </a:r>
            <a:r>
              <a:rPr dirty="0" sz="3200" spc="-8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 spc="-5">
                <a:solidFill>
                  <a:srgbClr val="FFFF00"/>
                </a:solidFill>
                <a:latin typeface="Tahoma"/>
                <a:cs typeface="Tahoma"/>
              </a:rPr>
              <a:t>DPI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3200" spc="10">
                <a:solidFill>
                  <a:srgbClr val="FFFF00"/>
                </a:solidFill>
                <a:latin typeface="Wingdings"/>
                <a:cs typeface="Wingdings"/>
              </a:rPr>
              <a:t></a:t>
            </a:r>
            <a:r>
              <a:rPr dirty="0" sz="3200" spc="10">
                <a:solidFill>
                  <a:srgbClr val="FFFF00"/>
                </a:solidFill>
                <a:latin typeface="Tahoma"/>
                <a:cs typeface="Tahoma"/>
              </a:rPr>
              <a:t>ESPERIENZA</a:t>
            </a:r>
            <a:r>
              <a:rPr dirty="0" sz="3200" spc="-55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DIVERSA</a:t>
            </a:r>
            <a:endParaRPr sz="3200">
              <a:latin typeface="Tahoma"/>
              <a:cs typeface="Tahoma"/>
            </a:endParaRPr>
          </a:p>
          <a:p>
            <a:pPr algn="ctr" marL="215265">
              <a:lnSpc>
                <a:spcPct val="100000"/>
              </a:lnSpc>
              <a:spcBef>
                <a:spcPts val="380"/>
              </a:spcBef>
            </a:pPr>
            <a:r>
              <a:rPr dirty="0" sz="3200">
                <a:solidFill>
                  <a:srgbClr val="FFFF00"/>
                </a:solidFill>
                <a:latin typeface="Tahoma"/>
                <a:cs typeface="Tahoma"/>
              </a:rPr>
              <a:t>CIOE’</a:t>
            </a:r>
            <a:endParaRPr sz="3200">
              <a:latin typeface="Tahoma"/>
              <a:cs typeface="Tahoma"/>
            </a:endParaRPr>
          </a:p>
          <a:p>
            <a:pPr algn="ctr" marL="87630">
              <a:lnSpc>
                <a:spcPct val="100000"/>
              </a:lnSpc>
              <a:spcBef>
                <a:spcPts val="380"/>
              </a:spcBef>
            </a:pP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DIVERSO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PUNTO </a:t>
            </a:r>
            <a:r>
              <a:rPr dirty="0" sz="3200" b="1">
                <a:solidFill>
                  <a:srgbClr val="FF00FF"/>
                </a:solidFill>
                <a:latin typeface="Tahoma"/>
                <a:cs typeface="Tahoma"/>
              </a:rPr>
              <a:t>DI</a:t>
            </a:r>
            <a:r>
              <a:rPr dirty="0" sz="3200" spc="-45" b="1">
                <a:solidFill>
                  <a:srgbClr val="FF00FF"/>
                </a:solidFill>
                <a:latin typeface="Tahoma"/>
                <a:cs typeface="Tahoma"/>
              </a:rPr>
              <a:t> </a:t>
            </a:r>
            <a:r>
              <a:rPr dirty="0" sz="3200" spc="-5" b="1">
                <a:solidFill>
                  <a:srgbClr val="FF00FF"/>
                </a:solidFill>
                <a:latin typeface="Tahoma"/>
                <a:cs typeface="Tahoma"/>
              </a:rPr>
              <a:t>VISTA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20656" y="571499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220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latin typeface="Arial"/>
                <a:cs typeface="Arial"/>
              </a:rPr>
              <a:t>REVERSIBILITA’</a:t>
            </a:r>
            <a:r>
              <a:rPr dirty="0" sz="3200" spc="-70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DELL’ERRORE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354965" marR="5080" indent="-47625">
              <a:lnSpc>
                <a:spcPct val="80000"/>
              </a:lnSpc>
            </a:pPr>
            <a:r>
              <a:rPr dirty="0" sz="2800" spc="-10">
                <a:latin typeface="Arial"/>
                <a:cs typeface="Arial"/>
              </a:rPr>
              <a:t>CONCETTO RIBADITO ALL’INTERNO DELLE  PROCEDURE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Ad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esempio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00">
              <a:latin typeface="Times New Roman"/>
              <a:cs typeface="Times New Roman"/>
            </a:endParaRPr>
          </a:p>
          <a:p>
            <a:pPr marL="355600" marR="1294130" indent="-342900">
              <a:lnSpc>
                <a:spcPct val="8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Adozione di corde di sicura predisposte su  specifiche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manovre</a:t>
            </a:r>
            <a:endParaRPr sz="2400">
              <a:latin typeface="Arial"/>
              <a:cs typeface="Arial"/>
            </a:endParaRPr>
          </a:p>
          <a:p>
            <a:pPr marL="355600" marR="56515" indent="-342900">
              <a:lnSpc>
                <a:spcPct val="80000"/>
              </a:lnSpc>
              <a:spcBef>
                <a:spcPts val="575"/>
              </a:spcBef>
              <a:buFont typeface="Wingdings"/>
              <a:buChar char=""/>
              <a:tabLst>
                <a:tab pos="355600" algn="l"/>
                <a:tab pos="6229985" algn="l"/>
              </a:tabLst>
            </a:pPr>
            <a:r>
              <a:rPr dirty="0" sz="2400" spc="-5">
                <a:latin typeface="Arial"/>
                <a:cs typeface="Arial"/>
              </a:rPr>
              <a:t>Sfalsare </a:t>
            </a:r>
            <a:r>
              <a:rPr dirty="0" sz="2400">
                <a:latin typeface="Arial"/>
                <a:cs typeface="Arial"/>
              </a:rPr>
              <a:t>le </a:t>
            </a:r>
            <a:r>
              <a:rPr dirty="0" sz="2400" spc="-5">
                <a:latin typeface="Arial"/>
                <a:cs typeface="Arial"/>
              </a:rPr>
              <a:t>corde di calata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in</a:t>
            </a:r>
            <a:r>
              <a:rPr dirty="0" sz="2400" spc="-5">
                <a:latin typeface="Arial"/>
                <a:cs typeface="Arial"/>
              </a:rPr>
              <a:t> previsione	di</a:t>
            </a:r>
            <a:r>
              <a:rPr dirty="0" sz="2400" spc="-10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possibili 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giunzioni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Etc.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3755" rIns="0" bIns="0" rtlCol="0" vert="horz">
            <a:spAutoFit/>
          </a:bodyPr>
          <a:lstStyle/>
          <a:p>
            <a:pPr marL="986155">
              <a:lnSpc>
                <a:spcPct val="100000"/>
              </a:lnSpc>
            </a:pPr>
            <a:r>
              <a:rPr dirty="0" sz="5400" spc="-5"/>
              <a:t>LIVELLO</a:t>
            </a:r>
            <a:endParaRPr sz="54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5750951" y="719327"/>
            <a:ext cx="2654300" cy="8521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64664" algn="l"/>
              </a:tabLst>
            </a:pP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S</a:t>
            </a: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r>
              <a:rPr dirty="0" sz="5400" b="1">
                <a:solidFill>
                  <a:srgbClr val="FF3200"/>
                </a:solidFill>
                <a:latin typeface="Arial"/>
                <a:cs typeface="Arial"/>
              </a:rPr>
              <a:t>F</a:t>
            </a:r>
            <a:r>
              <a:rPr dirty="0" sz="5400" b="1">
                <a:solidFill>
                  <a:srgbClr val="FF3200"/>
                </a:solidFill>
                <a:latin typeface="Arial"/>
                <a:cs typeface="Arial"/>
              </a:rPr>
              <a:t>	</a:t>
            </a:r>
            <a:r>
              <a:rPr dirty="0" sz="5400" spc="-10" b="1">
                <a:solidFill>
                  <a:srgbClr val="FF3200"/>
                </a:solidFill>
                <a:latin typeface="Arial"/>
                <a:cs typeface="Arial"/>
              </a:rPr>
              <a:t>2</a:t>
            </a:r>
            <a:r>
              <a:rPr dirty="0" sz="5400" spc="-5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endParaRPr sz="5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91031" rIns="0" bIns="0" rtlCol="0" vert="horz">
            <a:spAutoFit/>
          </a:bodyPr>
          <a:lstStyle/>
          <a:p>
            <a:pPr marL="116205">
              <a:lnSpc>
                <a:spcPct val="100000"/>
              </a:lnSpc>
            </a:pPr>
            <a:r>
              <a:rPr dirty="0"/>
              <a:t>LA </a:t>
            </a:r>
            <a:r>
              <a:rPr dirty="0" spc="-5"/>
              <a:t>SICUREZZA</a:t>
            </a:r>
            <a:r>
              <a:rPr dirty="0" spc="-60"/>
              <a:t> </a:t>
            </a:r>
            <a:r>
              <a:rPr dirty="0" spc="-5"/>
              <a:t>DELL’OPERAZIONE</a:t>
            </a:r>
          </a:p>
          <a:p>
            <a:pPr marL="1976755" marR="1733550" indent="614045">
              <a:lnSpc>
                <a:spcPct val="120000"/>
              </a:lnSpc>
            </a:pPr>
            <a:r>
              <a:rPr dirty="0"/>
              <a:t>E’ </a:t>
            </a:r>
            <a:r>
              <a:rPr dirty="0"/>
              <a:t>LA </a:t>
            </a:r>
            <a:r>
              <a:rPr dirty="0" spc="-5"/>
              <a:t>SOMMA  </a:t>
            </a:r>
            <a:r>
              <a:rPr dirty="0" spc="-5"/>
              <a:t>DELLA</a:t>
            </a:r>
            <a:r>
              <a:rPr dirty="0" spc="-60"/>
              <a:t> </a:t>
            </a:r>
            <a:r>
              <a:rPr dirty="0" spc="-5"/>
              <a:t>SICUREZZA</a:t>
            </a:r>
          </a:p>
          <a:p>
            <a:pPr marL="2054225" marR="175895" indent="-1426845">
              <a:lnSpc>
                <a:spcPct val="100000"/>
              </a:lnSpc>
            </a:pPr>
            <a:r>
              <a:rPr dirty="0" spc="-5"/>
              <a:t>DELL’OPERATORE </a:t>
            </a:r>
            <a:r>
              <a:rPr dirty="0"/>
              <a:t>E </a:t>
            </a:r>
            <a:r>
              <a:rPr dirty="0" spc="-5"/>
              <a:t>DI</a:t>
            </a:r>
            <a:r>
              <a:rPr dirty="0" spc="-114"/>
              <a:t> </a:t>
            </a:r>
            <a:r>
              <a:rPr dirty="0"/>
              <a:t>QUELLA  </a:t>
            </a:r>
            <a:r>
              <a:rPr dirty="0" spc="-5"/>
              <a:t>DEL</a:t>
            </a:r>
            <a:r>
              <a:rPr dirty="0" spc="-70"/>
              <a:t> </a:t>
            </a:r>
            <a:r>
              <a:rPr dirty="0" spc="-5"/>
              <a:t>PERICOLANTE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620656" y="499871"/>
            <a:ext cx="544957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98165" algn="l"/>
                <a:tab pos="4657725" algn="l"/>
              </a:tabLst>
            </a:pPr>
            <a:r>
              <a:rPr dirty="0" sz="4800" spc="-5"/>
              <a:t>L</a:t>
            </a:r>
            <a:r>
              <a:rPr dirty="0" sz="4800" spc="-5"/>
              <a:t>I</a:t>
            </a:r>
            <a:r>
              <a:rPr dirty="0" sz="4800"/>
              <a:t>VE</a:t>
            </a:r>
            <a:r>
              <a:rPr dirty="0" sz="4800" spc="-5"/>
              <a:t>LL</a:t>
            </a:r>
            <a:r>
              <a:rPr dirty="0" sz="4800"/>
              <a:t>O</a:t>
            </a:r>
            <a:r>
              <a:rPr dirty="0" sz="4800"/>
              <a:t>	S</a:t>
            </a:r>
            <a:r>
              <a:rPr dirty="0" sz="4800" spc="-5"/>
              <a:t>A</a:t>
            </a:r>
            <a:r>
              <a:rPr dirty="0" sz="4800"/>
              <a:t>F</a:t>
            </a:r>
            <a:r>
              <a:rPr dirty="0" sz="4800"/>
              <a:t>	</a:t>
            </a:r>
            <a:r>
              <a:rPr dirty="0" sz="4800" spc="-10"/>
              <a:t>2</a:t>
            </a:r>
            <a:r>
              <a:rPr dirty="0" sz="4800" spc="-5"/>
              <a:t>A</a:t>
            </a:r>
            <a:endParaRPr sz="4800"/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2971176" y="1387347"/>
            <a:ext cx="4746625" cy="48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FFFF00"/>
                </a:solidFill>
                <a:latin typeface="Arial"/>
                <a:cs typeface="Arial"/>
              </a:rPr>
              <a:t>OBIETTIVO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DEL</a:t>
            </a:r>
            <a:r>
              <a:rPr dirty="0" sz="3200" spc="-8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CORSO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0017" y="2318003"/>
            <a:ext cx="7561580" cy="4128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SAPERE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SAPER</a:t>
            </a:r>
            <a:r>
              <a:rPr dirty="0" sz="24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FARE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SAPER</a:t>
            </a:r>
            <a:r>
              <a:rPr dirty="0" sz="2400" spc="-7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ESSERE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SAPER ESSERE</a:t>
            </a:r>
            <a:r>
              <a:rPr dirty="0" sz="2400" spc="-40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INSIEME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Times New Roman"/>
              <a:cs typeface="Times New Roman"/>
            </a:endParaRPr>
          </a:p>
          <a:p>
            <a:pPr algn="ctr" marL="509905">
              <a:lnSpc>
                <a:spcPct val="100000"/>
              </a:lnSpc>
            </a:pPr>
            <a:r>
              <a:rPr dirty="0" sz="3200" b="1">
                <a:solidFill>
                  <a:srgbClr val="FFFF00"/>
                </a:solidFill>
                <a:latin typeface="Arial"/>
                <a:cs typeface="Arial"/>
              </a:rPr>
              <a:t>QUINDI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200">
              <a:latin typeface="Times New Roman"/>
              <a:cs typeface="Times New Roman"/>
            </a:endParaRPr>
          </a:p>
          <a:p>
            <a:pPr algn="just" marL="354965" marR="5080" indent="-90170">
              <a:lnSpc>
                <a:spcPts val="2590"/>
              </a:lnSpc>
            </a:pP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Non solo capace di saper fare ma anche capace di  valutare e gestire </a:t>
            </a:r>
            <a:r>
              <a:rPr dirty="0" sz="2400" b="1">
                <a:solidFill>
                  <a:srgbClr val="FFFF00"/>
                </a:solidFill>
                <a:latin typeface="Arial"/>
                <a:cs typeface="Arial"/>
              </a:rPr>
              <a:t>le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risorse tecniche disponibili e  consapevole nella gestione di risorse</a:t>
            </a:r>
            <a:r>
              <a:rPr dirty="0" sz="2400" spc="-4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00"/>
                </a:solidFill>
                <a:latin typeface="Arial"/>
                <a:cs typeface="Arial"/>
              </a:rPr>
              <a:t>umane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283852" y="719327"/>
            <a:ext cx="6121400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479165" algn="l"/>
                <a:tab pos="5231765" algn="l"/>
              </a:tabLst>
            </a:pPr>
            <a:r>
              <a:rPr dirty="0" sz="5400"/>
              <a:t>L</a:t>
            </a:r>
            <a:r>
              <a:rPr dirty="0" sz="5400" spc="-5"/>
              <a:t>I</a:t>
            </a:r>
            <a:r>
              <a:rPr dirty="0" sz="5400" spc="-5"/>
              <a:t>VE</a:t>
            </a:r>
            <a:r>
              <a:rPr dirty="0" sz="5400"/>
              <a:t>LLO</a:t>
            </a:r>
            <a:r>
              <a:rPr dirty="0" sz="5400"/>
              <a:t>	</a:t>
            </a:r>
            <a:r>
              <a:rPr dirty="0" sz="5400" spc="-5"/>
              <a:t>S</a:t>
            </a:r>
            <a:r>
              <a:rPr dirty="0" sz="5400" spc="-5"/>
              <a:t>A</a:t>
            </a:r>
            <a:r>
              <a:rPr dirty="0" sz="5400"/>
              <a:t>F</a:t>
            </a:r>
            <a:r>
              <a:rPr dirty="0" sz="5400"/>
              <a:t>	</a:t>
            </a:r>
            <a:r>
              <a:rPr dirty="0" sz="5400" spc="-10"/>
              <a:t>2</a:t>
            </a:r>
            <a:r>
              <a:rPr dirty="0" sz="5400" spc="-5"/>
              <a:t>A</a:t>
            </a:r>
            <a:endParaRPr sz="5400"/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220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550809" y="1940050"/>
            <a:ext cx="7466965" cy="34594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spc="-5" b="1">
                <a:solidFill>
                  <a:srgbClr val="FFFF00"/>
                </a:solidFill>
                <a:latin typeface="Arial"/>
                <a:cs typeface="Arial"/>
              </a:rPr>
              <a:t>DIVERSA CAPACITA’</a:t>
            </a:r>
            <a:r>
              <a:rPr dirty="0" sz="3600" spc="-65" b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600" spc="-5" b="1">
                <a:solidFill>
                  <a:srgbClr val="FFFF00"/>
                </a:solidFill>
                <a:latin typeface="Arial"/>
                <a:cs typeface="Arial"/>
              </a:rPr>
              <a:t>OPERATIVA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15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5"/>
              </a:spcBef>
            </a:pP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intesa</a:t>
            </a:r>
            <a:r>
              <a:rPr dirty="0" sz="3200" spc="-100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come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650">
              <a:latin typeface="Times New Roman"/>
              <a:cs typeface="Times New Roman"/>
            </a:endParaRPr>
          </a:p>
          <a:p>
            <a:pPr marL="1017905" marR="647065" indent="-363220">
              <a:lnSpc>
                <a:spcPct val="100000"/>
              </a:lnSpc>
            </a:pP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l’insieme delle singole</a:t>
            </a:r>
            <a:r>
              <a:rPr dirty="0" sz="3200" spc="-114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capacita’  </a:t>
            </a: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operative afferenti lo</a:t>
            </a:r>
            <a:r>
              <a:rPr dirty="0" sz="3200" spc="-105" b="1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b="1" i="1">
                <a:solidFill>
                  <a:srgbClr val="FFFF00"/>
                </a:solidFill>
                <a:latin typeface="Arial"/>
                <a:cs typeface="Arial"/>
              </a:rPr>
              <a:t>scenario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022469" y="6612635"/>
            <a:ext cx="2895721" cy="5943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56220" y="6368796"/>
            <a:ext cx="5101603" cy="83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2281" y="6380988"/>
            <a:ext cx="1539875" cy="826135"/>
          </a:xfrm>
          <a:custGeom>
            <a:avLst/>
            <a:gdLst/>
            <a:ahLst/>
            <a:cxnLst/>
            <a:rect l="l" t="t" r="r" b="b"/>
            <a:pathLst>
              <a:path w="1539875" h="826134">
                <a:moveTo>
                  <a:pt x="1539705" y="826008"/>
                </a:moveTo>
                <a:lnTo>
                  <a:pt x="1313687" y="749807"/>
                </a:lnTo>
                <a:lnTo>
                  <a:pt x="1008887" y="591311"/>
                </a:lnTo>
                <a:lnTo>
                  <a:pt x="786383" y="586739"/>
                </a:lnTo>
                <a:lnTo>
                  <a:pt x="445007" y="394715"/>
                </a:lnTo>
                <a:lnTo>
                  <a:pt x="201167" y="105155"/>
                </a:lnTo>
                <a:lnTo>
                  <a:pt x="0" y="0"/>
                </a:lnTo>
                <a:lnTo>
                  <a:pt x="35051" y="41147"/>
                </a:lnTo>
                <a:lnTo>
                  <a:pt x="35051" y="166558"/>
                </a:lnTo>
                <a:lnTo>
                  <a:pt x="47243" y="188975"/>
                </a:lnTo>
                <a:lnTo>
                  <a:pt x="118871" y="385571"/>
                </a:lnTo>
                <a:lnTo>
                  <a:pt x="118871" y="640572"/>
                </a:lnTo>
                <a:lnTo>
                  <a:pt x="316991" y="521207"/>
                </a:lnTo>
                <a:lnTo>
                  <a:pt x="930885" y="826008"/>
                </a:lnTo>
                <a:lnTo>
                  <a:pt x="1539705" y="826008"/>
                </a:lnTo>
                <a:close/>
              </a:path>
              <a:path w="1539875" h="826134">
                <a:moveTo>
                  <a:pt x="35051" y="166558"/>
                </a:moveTo>
                <a:lnTo>
                  <a:pt x="35051" y="41147"/>
                </a:lnTo>
                <a:lnTo>
                  <a:pt x="0" y="102107"/>
                </a:lnTo>
                <a:lnTo>
                  <a:pt x="35051" y="166558"/>
                </a:lnTo>
                <a:close/>
              </a:path>
              <a:path w="1539875" h="826134">
                <a:moveTo>
                  <a:pt x="118871" y="640572"/>
                </a:moveTo>
                <a:lnTo>
                  <a:pt x="118871" y="385571"/>
                </a:lnTo>
                <a:lnTo>
                  <a:pt x="71627" y="669035"/>
                </a:lnTo>
                <a:lnTo>
                  <a:pt x="118871" y="640572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24506" y="6368795"/>
            <a:ext cx="295910" cy="628015"/>
          </a:xfrm>
          <a:custGeom>
            <a:avLst/>
            <a:gdLst/>
            <a:ahLst/>
            <a:cxnLst/>
            <a:rect l="l" t="t" r="r" b="b"/>
            <a:pathLst>
              <a:path w="295910" h="628015">
                <a:moveTo>
                  <a:pt x="76199" y="437387"/>
                </a:moveTo>
                <a:lnTo>
                  <a:pt x="76199" y="288035"/>
                </a:lnTo>
                <a:lnTo>
                  <a:pt x="0" y="627887"/>
                </a:lnTo>
                <a:lnTo>
                  <a:pt x="76199" y="437387"/>
                </a:lnTo>
                <a:close/>
              </a:path>
              <a:path w="295910" h="628015">
                <a:moveTo>
                  <a:pt x="85343" y="414527"/>
                </a:moveTo>
                <a:lnTo>
                  <a:pt x="85343" y="32003"/>
                </a:lnTo>
                <a:lnTo>
                  <a:pt x="38099" y="53339"/>
                </a:lnTo>
                <a:lnTo>
                  <a:pt x="28955" y="117347"/>
                </a:lnTo>
                <a:lnTo>
                  <a:pt x="67055" y="202691"/>
                </a:lnTo>
                <a:lnTo>
                  <a:pt x="76199" y="288035"/>
                </a:lnTo>
                <a:lnTo>
                  <a:pt x="76199" y="437387"/>
                </a:lnTo>
                <a:lnTo>
                  <a:pt x="85343" y="414527"/>
                </a:lnTo>
                <a:close/>
              </a:path>
              <a:path w="295910" h="628015">
                <a:moveTo>
                  <a:pt x="295655" y="117347"/>
                </a:moveTo>
                <a:lnTo>
                  <a:pt x="257555" y="106679"/>
                </a:lnTo>
                <a:lnTo>
                  <a:pt x="57911" y="0"/>
                </a:lnTo>
                <a:lnTo>
                  <a:pt x="85343" y="32003"/>
                </a:lnTo>
                <a:lnTo>
                  <a:pt x="85343" y="414527"/>
                </a:lnTo>
                <a:lnTo>
                  <a:pt x="134111" y="384047"/>
                </a:lnTo>
                <a:lnTo>
                  <a:pt x="199643" y="224027"/>
                </a:lnTo>
                <a:lnTo>
                  <a:pt x="228599" y="213359"/>
                </a:lnTo>
                <a:lnTo>
                  <a:pt x="228599" y="160019"/>
                </a:lnTo>
                <a:lnTo>
                  <a:pt x="295655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338" y="6530340"/>
            <a:ext cx="599440" cy="429895"/>
          </a:xfrm>
          <a:custGeom>
            <a:avLst/>
            <a:gdLst/>
            <a:ahLst/>
            <a:cxnLst/>
            <a:rect l="l" t="t" r="r" b="b"/>
            <a:pathLst>
              <a:path w="599439" h="429895">
                <a:moveTo>
                  <a:pt x="598931" y="120395"/>
                </a:moveTo>
                <a:lnTo>
                  <a:pt x="397763" y="149351"/>
                </a:lnTo>
                <a:lnTo>
                  <a:pt x="141731" y="85343"/>
                </a:lnTo>
                <a:lnTo>
                  <a:pt x="27431" y="0"/>
                </a:lnTo>
                <a:lnTo>
                  <a:pt x="18287" y="19811"/>
                </a:lnTo>
                <a:lnTo>
                  <a:pt x="0" y="62483"/>
                </a:lnTo>
                <a:lnTo>
                  <a:pt x="94487" y="192023"/>
                </a:lnTo>
                <a:lnTo>
                  <a:pt x="460247" y="410639"/>
                </a:lnTo>
                <a:lnTo>
                  <a:pt x="460247" y="219455"/>
                </a:lnTo>
                <a:lnTo>
                  <a:pt x="598931" y="120395"/>
                </a:lnTo>
                <a:close/>
              </a:path>
              <a:path w="599439" h="429895">
                <a:moveTo>
                  <a:pt x="492251" y="429767"/>
                </a:moveTo>
                <a:lnTo>
                  <a:pt x="460247" y="219455"/>
                </a:lnTo>
                <a:lnTo>
                  <a:pt x="460247" y="410639"/>
                </a:lnTo>
                <a:lnTo>
                  <a:pt x="492251" y="4297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34790" y="6487667"/>
            <a:ext cx="245745" cy="117475"/>
          </a:xfrm>
          <a:custGeom>
            <a:avLst/>
            <a:gdLst/>
            <a:ahLst/>
            <a:cxnLst/>
            <a:rect l="l" t="t" r="r" b="b"/>
            <a:pathLst>
              <a:path w="245745" h="117475">
                <a:moveTo>
                  <a:pt x="236219" y="0"/>
                </a:moveTo>
                <a:lnTo>
                  <a:pt x="0" y="0"/>
                </a:lnTo>
                <a:lnTo>
                  <a:pt x="9143" y="10667"/>
                </a:lnTo>
                <a:lnTo>
                  <a:pt x="9143" y="47413"/>
                </a:lnTo>
                <a:lnTo>
                  <a:pt x="123443" y="106679"/>
                </a:lnTo>
                <a:lnTo>
                  <a:pt x="152399" y="74675"/>
                </a:lnTo>
                <a:lnTo>
                  <a:pt x="199643" y="96361"/>
                </a:lnTo>
                <a:lnTo>
                  <a:pt x="199643" y="42671"/>
                </a:lnTo>
                <a:lnTo>
                  <a:pt x="236219" y="0"/>
                </a:lnTo>
                <a:close/>
              </a:path>
              <a:path w="245745" h="117475">
                <a:moveTo>
                  <a:pt x="9143" y="47413"/>
                </a:moveTo>
                <a:lnTo>
                  <a:pt x="9143" y="32003"/>
                </a:lnTo>
                <a:lnTo>
                  <a:pt x="0" y="42671"/>
                </a:lnTo>
                <a:lnTo>
                  <a:pt x="9143" y="47413"/>
                </a:lnTo>
                <a:close/>
              </a:path>
              <a:path w="245745" h="117475">
                <a:moveTo>
                  <a:pt x="245363" y="117347"/>
                </a:moveTo>
                <a:lnTo>
                  <a:pt x="199643" y="42671"/>
                </a:lnTo>
                <a:lnTo>
                  <a:pt x="199643" y="96361"/>
                </a:lnTo>
                <a:lnTo>
                  <a:pt x="245363" y="11734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21230" y="6475475"/>
            <a:ext cx="67310" cy="129539"/>
          </a:xfrm>
          <a:custGeom>
            <a:avLst/>
            <a:gdLst/>
            <a:ahLst/>
            <a:cxnLst/>
            <a:rect l="l" t="t" r="r" b="b"/>
            <a:pathLst>
              <a:path w="67310" h="129540">
                <a:moveTo>
                  <a:pt x="67055" y="0"/>
                </a:moveTo>
                <a:lnTo>
                  <a:pt x="57911" y="10667"/>
                </a:lnTo>
                <a:lnTo>
                  <a:pt x="19811" y="10667"/>
                </a:lnTo>
                <a:lnTo>
                  <a:pt x="0" y="32003"/>
                </a:lnTo>
                <a:lnTo>
                  <a:pt x="9143" y="64007"/>
                </a:lnTo>
                <a:lnTo>
                  <a:pt x="19811" y="129539"/>
                </a:lnTo>
                <a:lnTo>
                  <a:pt x="47243" y="104762"/>
                </a:lnTo>
                <a:lnTo>
                  <a:pt x="47243" y="32003"/>
                </a:lnTo>
                <a:lnTo>
                  <a:pt x="67055" y="0"/>
                </a:lnTo>
                <a:close/>
              </a:path>
              <a:path w="67310" h="129540">
                <a:moveTo>
                  <a:pt x="67055" y="86867"/>
                </a:moveTo>
                <a:lnTo>
                  <a:pt x="47243" y="32003"/>
                </a:lnTo>
                <a:lnTo>
                  <a:pt x="47243" y="104762"/>
                </a:lnTo>
                <a:lnTo>
                  <a:pt x="67055" y="86867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73" y="6368796"/>
            <a:ext cx="6223104" cy="838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72974" y="6371844"/>
            <a:ext cx="581025" cy="462280"/>
          </a:xfrm>
          <a:custGeom>
            <a:avLst/>
            <a:gdLst/>
            <a:ahLst/>
            <a:cxnLst/>
            <a:rect l="l" t="t" r="r" b="b"/>
            <a:pathLst>
              <a:path w="581025" h="462279">
                <a:moveTo>
                  <a:pt x="580643" y="211835"/>
                </a:moveTo>
                <a:lnTo>
                  <a:pt x="569975" y="202691"/>
                </a:lnTo>
                <a:lnTo>
                  <a:pt x="531875" y="182879"/>
                </a:lnTo>
                <a:lnTo>
                  <a:pt x="475487" y="144779"/>
                </a:lnTo>
                <a:lnTo>
                  <a:pt x="341375" y="86867"/>
                </a:lnTo>
                <a:lnTo>
                  <a:pt x="275843" y="57911"/>
                </a:lnTo>
                <a:lnTo>
                  <a:pt x="227075" y="38099"/>
                </a:lnTo>
                <a:lnTo>
                  <a:pt x="208787" y="28955"/>
                </a:lnTo>
                <a:lnTo>
                  <a:pt x="150875" y="28955"/>
                </a:lnTo>
                <a:lnTo>
                  <a:pt x="114299" y="18287"/>
                </a:lnTo>
                <a:lnTo>
                  <a:pt x="105155" y="18287"/>
                </a:lnTo>
                <a:lnTo>
                  <a:pt x="86867" y="9143"/>
                </a:lnTo>
                <a:lnTo>
                  <a:pt x="67055" y="0"/>
                </a:lnTo>
                <a:lnTo>
                  <a:pt x="48767" y="0"/>
                </a:lnTo>
                <a:lnTo>
                  <a:pt x="38099" y="38099"/>
                </a:lnTo>
                <a:lnTo>
                  <a:pt x="0" y="96011"/>
                </a:lnTo>
                <a:lnTo>
                  <a:pt x="105155" y="173735"/>
                </a:lnTo>
                <a:lnTo>
                  <a:pt x="227075" y="289559"/>
                </a:lnTo>
                <a:lnTo>
                  <a:pt x="303275" y="269747"/>
                </a:lnTo>
                <a:lnTo>
                  <a:pt x="484631" y="415294"/>
                </a:lnTo>
                <a:lnTo>
                  <a:pt x="484631" y="278891"/>
                </a:lnTo>
                <a:lnTo>
                  <a:pt x="580643" y="211835"/>
                </a:lnTo>
                <a:close/>
              </a:path>
              <a:path w="581025" h="462279">
                <a:moveTo>
                  <a:pt x="542543" y="461771"/>
                </a:moveTo>
                <a:lnTo>
                  <a:pt x="484631" y="278891"/>
                </a:lnTo>
                <a:lnTo>
                  <a:pt x="484631" y="415294"/>
                </a:lnTo>
                <a:lnTo>
                  <a:pt x="542543" y="461771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58645" y="6428232"/>
            <a:ext cx="3136900" cy="779145"/>
          </a:xfrm>
          <a:custGeom>
            <a:avLst/>
            <a:gdLst/>
            <a:ahLst/>
            <a:cxnLst/>
            <a:rect l="l" t="t" r="r" b="b"/>
            <a:pathLst>
              <a:path w="3136900" h="779145">
                <a:moveTo>
                  <a:pt x="3136795" y="778764"/>
                </a:moveTo>
                <a:lnTo>
                  <a:pt x="1074419" y="385571"/>
                </a:lnTo>
                <a:lnTo>
                  <a:pt x="816863" y="252983"/>
                </a:lnTo>
                <a:lnTo>
                  <a:pt x="675131" y="175259"/>
                </a:lnTo>
                <a:lnTo>
                  <a:pt x="580643" y="146303"/>
                </a:lnTo>
                <a:lnTo>
                  <a:pt x="446531" y="97535"/>
                </a:lnTo>
                <a:lnTo>
                  <a:pt x="295655" y="28955"/>
                </a:lnTo>
                <a:lnTo>
                  <a:pt x="219455" y="9143"/>
                </a:lnTo>
                <a:lnTo>
                  <a:pt x="152399" y="0"/>
                </a:lnTo>
                <a:lnTo>
                  <a:pt x="57911" y="0"/>
                </a:lnTo>
                <a:lnTo>
                  <a:pt x="19811" y="39623"/>
                </a:lnTo>
                <a:lnTo>
                  <a:pt x="0" y="202691"/>
                </a:lnTo>
                <a:lnTo>
                  <a:pt x="96011" y="164591"/>
                </a:lnTo>
                <a:lnTo>
                  <a:pt x="143255" y="213359"/>
                </a:lnTo>
                <a:lnTo>
                  <a:pt x="239267" y="242315"/>
                </a:lnTo>
                <a:lnTo>
                  <a:pt x="332231" y="432815"/>
                </a:lnTo>
                <a:lnTo>
                  <a:pt x="637031" y="569975"/>
                </a:lnTo>
                <a:lnTo>
                  <a:pt x="1234439" y="569975"/>
                </a:lnTo>
                <a:lnTo>
                  <a:pt x="3104952" y="778764"/>
                </a:lnTo>
                <a:lnTo>
                  <a:pt x="3136795" y="778764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80338" y="6419088"/>
            <a:ext cx="113030" cy="96520"/>
          </a:xfrm>
          <a:custGeom>
            <a:avLst/>
            <a:gdLst/>
            <a:ahLst/>
            <a:cxnLst/>
            <a:rect l="l" t="t" r="r" b="b"/>
            <a:pathLst>
              <a:path w="113029" h="96520">
                <a:moveTo>
                  <a:pt x="112775" y="96011"/>
                </a:moveTo>
                <a:lnTo>
                  <a:pt x="112775" y="86867"/>
                </a:lnTo>
                <a:lnTo>
                  <a:pt x="102107" y="67055"/>
                </a:lnTo>
                <a:lnTo>
                  <a:pt x="92963" y="48767"/>
                </a:lnTo>
                <a:lnTo>
                  <a:pt x="83819" y="28955"/>
                </a:lnTo>
                <a:lnTo>
                  <a:pt x="45719" y="28955"/>
                </a:lnTo>
                <a:lnTo>
                  <a:pt x="0" y="0"/>
                </a:lnTo>
                <a:lnTo>
                  <a:pt x="18287" y="18287"/>
                </a:lnTo>
                <a:lnTo>
                  <a:pt x="18287" y="77723"/>
                </a:lnTo>
                <a:lnTo>
                  <a:pt x="27431" y="67055"/>
                </a:lnTo>
                <a:lnTo>
                  <a:pt x="36575" y="57911"/>
                </a:lnTo>
                <a:lnTo>
                  <a:pt x="36575" y="48767"/>
                </a:lnTo>
                <a:lnTo>
                  <a:pt x="74675" y="67055"/>
                </a:lnTo>
                <a:lnTo>
                  <a:pt x="92963" y="86867"/>
                </a:lnTo>
                <a:lnTo>
                  <a:pt x="112775" y="96011"/>
                </a:lnTo>
                <a:close/>
              </a:path>
              <a:path w="113029" h="96520">
                <a:moveTo>
                  <a:pt x="18287" y="77723"/>
                </a:moveTo>
                <a:lnTo>
                  <a:pt x="18287" y="18287"/>
                </a:lnTo>
                <a:lnTo>
                  <a:pt x="9143" y="28955"/>
                </a:lnTo>
                <a:lnTo>
                  <a:pt x="0" y="28955"/>
                </a:lnTo>
                <a:lnTo>
                  <a:pt x="9143" y="57911"/>
                </a:lnTo>
                <a:lnTo>
                  <a:pt x="9143" y="77723"/>
                </a:lnTo>
                <a:lnTo>
                  <a:pt x="18287" y="7772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1953" y="6449567"/>
            <a:ext cx="256540" cy="259079"/>
          </a:xfrm>
          <a:custGeom>
            <a:avLst/>
            <a:gdLst/>
            <a:ahLst/>
            <a:cxnLst/>
            <a:rect l="l" t="t" r="r" b="b"/>
            <a:pathLst>
              <a:path w="256539" h="259079">
                <a:moveTo>
                  <a:pt x="181355" y="18287"/>
                </a:moveTo>
                <a:lnTo>
                  <a:pt x="114299" y="9143"/>
                </a:lnTo>
                <a:lnTo>
                  <a:pt x="76199" y="9143"/>
                </a:lnTo>
                <a:lnTo>
                  <a:pt x="47243" y="0"/>
                </a:lnTo>
                <a:lnTo>
                  <a:pt x="0" y="0"/>
                </a:lnTo>
                <a:lnTo>
                  <a:pt x="47243" y="85343"/>
                </a:lnTo>
                <a:lnTo>
                  <a:pt x="152399" y="163067"/>
                </a:lnTo>
                <a:lnTo>
                  <a:pt x="152399" y="85343"/>
                </a:lnTo>
                <a:lnTo>
                  <a:pt x="181355" y="18287"/>
                </a:lnTo>
                <a:close/>
              </a:path>
              <a:path w="256539" h="259079">
                <a:moveTo>
                  <a:pt x="256031" y="259079"/>
                </a:moveTo>
                <a:lnTo>
                  <a:pt x="256031" y="249935"/>
                </a:lnTo>
                <a:lnTo>
                  <a:pt x="246887" y="220979"/>
                </a:lnTo>
                <a:lnTo>
                  <a:pt x="227075" y="182879"/>
                </a:lnTo>
                <a:lnTo>
                  <a:pt x="190499" y="153923"/>
                </a:lnTo>
                <a:lnTo>
                  <a:pt x="172211" y="134111"/>
                </a:lnTo>
                <a:lnTo>
                  <a:pt x="161543" y="114299"/>
                </a:lnTo>
                <a:lnTo>
                  <a:pt x="152399" y="96011"/>
                </a:lnTo>
                <a:lnTo>
                  <a:pt x="152399" y="163067"/>
                </a:lnTo>
                <a:lnTo>
                  <a:pt x="256031" y="259079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95734" y="6467855"/>
            <a:ext cx="93345" cy="97790"/>
          </a:xfrm>
          <a:custGeom>
            <a:avLst/>
            <a:gdLst/>
            <a:ahLst/>
            <a:cxnLst/>
            <a:rect l="l" t="t" r="r" b="b"/>
            <a:pathLst>
              <a:path w="93344" h="97790">
                <a:moveTo>
                  <a:pt x="92963" y="9143"/>
                </a:moveTo>
                <a:lnTo>
                  <a:pt x="0" y="0"/>
                </a:lnTo>
                <a:lnTo>
                  <a:pt x="27431" y="48767"/>
                </a:lnTo>
                <a:lnTo>
                  <a:pt x="36575" y="57911"/>
                </a:lnTo>
                <a:lnTo>
                  <a:pt x="54863" y="77723"/>
                </a:lnTo>
                <a:lnTo>
                  <a:pt x="65531" y="82647"/>
                </a:lnTo>
                <a:lnTo>
                  <a:pt x="65531" y="48767"/>
                </a:lnTo>
                <a:lnTo>
                  <a:pt x="92963" y="9143"/>
                </a:lnTo>
                <a:close/>
              </a:path>
              <a:path w="93344" h="97790">
                <a:moveTo>
                  <a:pt x="83819" y="97535"/>
                </a:moveTo>
                <a:lnTo>
                  <a:pt x="83819" y="86867"/>
                </a:lnTo>
                <a:lnTo>
                  <a:pt x="74675" y="68579"/>
                </a:lnTo>
                <a:lnTo>
                  <a:pt x="65531" y="57911"/>
                </a:lnTo>
                <a:lnTo>
                  <a:pt x="65531" y="82647"/>
                </a:lnTo>
                <a:lnTo>
                  <a:pt x="74675" y="86867"/>
                </a:lnTo>
                <a:lnTo>
                  <a:pt x="83819" y="97535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01961" y="6399275"/>
            <a:ext cx="388620" cy="329565"/>
          </a:xfrm>
          <a:custGeom>
            <a:avLst/>
            <a:gdLst/>
            <a:ahLst/>
            <a:cxnLst/>
            <a:rect l="l" t="t" r="r" b="b"/>
            <a:pathLst>
              <a:path w="388619" h="329565">
                <a:moveTo>
                  <a:pt x="388616" y="68579"/>
                </a:moveTo>
                <a:lnTo>
                  <a:pt x="370328" y="57911"/>
                </a:lnTo>
                <a:lnTo>
                  <a:pt x="321560" y="39623"/>
                </a:lnTo>
                <a:lnTo>
                  <a:pt x="236216" y="28955"/>
                </a:lnTo>
                <a:lnTo>
                  <a:pt x="227072" y="28955"/>
                </a:lnTo>
                <a:lnTo>
                  <a:pt x="198116" y="19811"/>
                </a:lnTo>
                <a:lnTo>
                  <a:pt x="160016" y="19811"/>
                </a:lnTo>
                <a:lnTo>
                  <a:pt x="141728" y="10667"/>
                </a:lnTo>
                <a:lnTo>
                  <a:pt x="74675" y="10667"/>
                </a:lnTo>
                <a:lnTo>
                  <a:pt x="18287" y="0"/>
                </a:lnTo>
                <a:lnTo>
                  <a:pt x="0" y="0"/>
                </a:lnTo>
                <a:lnTo>
                  <a:pt x="0" y="19811"/>
                </a:lnTo>
                <a:lnTo>
                  <a:pt x="92963" y="57911"/>
                </a:lnTo>
                <a:lnTo>
                  <a:pt x="141728" y="106679"/>
                </a:lnTo>
                <a:lnTo>
                  <a:pt x="141728" y="227562"/>
                </a:lnTo>
                <a:lnTo>
                  <a:pt x="227072" y="288754"/>
                </a:lnTo>
                <a:lnTo>
                  <a:pt x="227072" y="213359"/>
                </a:lnTo>
                <a:lnTo>
                  <a:pt x="332228" y="135635"/>
                </a:lnTo>
                <a:lnTo>
                  <a:pt x="388616" y="68579"/>
                </a:lnTo>
                <a:close/>
              </a:path>
              <a:path w="388619" h="329565">
                <a:moveTo>
                  <a:pt x="141728" y="227562"/>
                </a:moveTo>
                <a:lnTo>
                  <a:pt x="141728" y="106679"/>
                </a:lnTo>
                <a:lnTo>
                  <a:pt x="74675" y="135635"/>
                </a:lnTo>
                <a:lnTo>
                  <a:pt x="121919" y="213359"/>
                </a:lnTo>
                <a:lnTo>
                  <a:pt x="141728" y="227562"/>
                </a:lnTo>
                <a:close/>
              </a:path>
              <a:path w="388619" h="329565">
                <a:moveTo>
                  <a:pt x="283460" y="329183"/>
                </a:moveTo>
                <a:lnTo>
                  <a:pt x="265172" y="251459"/>
                </a:lnTo>
                <a:lnTo>
                  <a:pt x="227072" y="213359"/>
                </a:lnTo>
                <a:lnTo>
                  <a:pt x="227072" y="288754"/>
                </a:lnTo>
                <a:lnTo>
                  <a:pt x="283460" y="329183"/>
                </a:lnTo>
                <a:close/>
              </a:path>
            </a:pathLst>
          </a:custGeom>
          <a:solidFill>
            <a:srgbClr val="453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8167" rIns="0" bIns="0" rtlCol="0" vert="horz">
            <a:spAutoFit/>
          </a:bodyPr>
          <a:lstStyle/>
          <a:p>
            <a:pPr marL="1641475">
              <a:lnSpc>
                <a:spcPct val="100000"/>
              </a:lnSpc>
            </a:pPr>
            <a:r>
              <a:rPr dirty="0" spc="-5"/>
              <a:t>L</a:t>
            </a:r>
            <a:r>
              <a:rPr dirty="0" spc="-5"/>
              <a:t>I</a:t>
            </a:r>
            <a:r>
              <a:rPr dirty="0"/>
              <a:t>VE</a:t>
            </a:r>
            <a:r>
              <a:rPr dirty="0" spc="-5"/>
              <a:t>LL</a:t>
            </a:r>
            <a:r>
              <a:rPr dirty="0"/>
              <a:t>O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766191" y="713739"/>
            <a:ext cx="2169795" cy="696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442085" algn="l"/>
              </a:tabLst>
            </a:pPr>
            <a:r>
              <a:rPr dirty="0" sz="4400" b="1">
                <a:solidFill>
                  <a:srgbClr val="FF3200"/>
                </a:solidFill>
                <a:latin typeface="Arial"/>
                <a:cs typeface="Arial"/>
              </a:rPr>
              <a:t>S</a:t>
            </a:r>
            <a:r>
              <a:rPr dirty="0" sz="4400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r>
              <a:rPr dirty="0" sz="4400" b="1">
                <a:solidFill>
                  <a:srgbClr val="FF3200"/>
                </a:solidFill>
                <a:latin typeface="Arial"/>
                <a:cs typeface="Arial"/>
              </a:rPr>
              <a:t>F</a:t>
            </a:r>
            <a:r>
              <a:rPr dirty="0" sz="4400" b="1">
                <a:solidFill>
                  <a:srgbClr val="FF3200"/>
                </a:solidFill>
                <a:latin typeface="Arial"/>
                <a:cs typeface="Arial"/>
              </a:rPr>
              <a:t>	</a:t>
            </a:r>
            <a:r>
              <a:rPr dirty="0" sz="4400" spc="-5" b="1">
                <a:solidFill>
                  <a:srgbClr val="FF3200"/>
                </a:solidFill>
                <a:latin typeface="Arial"/>
                <a:cs typeface="Arial"/>
              </a:rPr>
              <a:t>2</a:t>
            </a:r>
            <a:r>
              <a:rPr dirty="0" sz="4400" b="1">
                <a:solidFill>
                  <a:srgbClr val="FF3200"/>
                </a:solidFill>
                <a:latin typeface="Arial"/>
                <a:cs typeface="Arial"/>
              </a:rPr>
              <a:t>A</a:t>
            </a:r>
            <a:endParaRPr sz="4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81061" y="1526031"/>
            <a:ext cx="7860030" cy="2153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E3E3FF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Capacità</a:t>
            </a:r>
            <a:r>
              <a:rPr dirty="0" sz="3200" spc="-90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operativa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E3E3FF"/>
              </a:buClr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E3E3FF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L’insieme delle singole capacità operative 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afferenti allo</a:t>
            </a:r>
            <a:r>
              <a:rPr dirty="0" sz="3200" spc="-75" i="1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3200" spc="-5" i="1">
                <a:solidFill>
                  <a:srgbClr val="FFFF00"/>
                </a:solidFill>
                <a:latin typeface="Arial"/>
                <a:cs typeface="Arial"/>
              </a:rPr>
              <a:t>scenario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79069" y="4692395"/>
            <a:ext cx="2286000" cy="1600200"/>
          </a:xfrm>
          <a:custGeom>
            <a:avLst/>
            <a:gdLst/>
            <a:ahLst/>
            <a:cxnLst/>
            <a:rect l="l" t="t" r="r" b="b"/>
            <a:pathLst>
              <a:path w="2286000" h="1600200">
                <a:moveTo>
                  <a:pt x="2285999" y="1600199"/>
                </a:moveTo>
                <a:lnTo>
                  <a:pt x="1142999" y="0"/>
                </a:lnTo>
                <a:lnTo>
                  <a:pt x="0" y="1600199"/>
                </a:lnTo>
                <a:lnTo>
                  <a:pt x="2285999" y="1600199"/>
                </a:lnTo>
                <a:close/>
              </a:path>
            </a:pathLst>
          </a:custGeom>
          <a:solidFill>
            <a:srgbClr val="3298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69925" y="4684776"/>
            <a:ext cx="2306320" cy="1614170"/>
          </a:xfrm>
          <a:custGeom>
            <a:avLst/>
            <a:gdLst/>
            <a:ahLst/>
            <a:cxnLst/>
            <a:rect l="l" t="t" r="r" b="b"/>
            <a:pathLst>
              <a:path w="2306320" h="1614170">
                <a:moveTo>
                  <a:pt x="2305811" y="1613915"/>
                </a:moveTo>
                <a:lnTo>
                  <a:pt x="1152143" y="0"/>
                </a:lnTo>
                <a:lnTo>
                  <a:pt x="0" y="1613915"/>
                </a:lnTo>
                <a:lnTo>
                  <a:pt x="9143" y="1613915"/>
                </a:lnTo>
                <a:lnTo>
                  <a:pt x="9143" y="1603247"/>
                </a:lnTo>
                <a:lnTo>
                  <a:pt x="19158" y="1603247"/>
                </a:lnTo>
                <a:lnTo>
                  <a:pt x="1149095" y="21335"/>
                </a:lnTo>
                <a:lnTo>
                  <a:pt x="1149095" y="10667"/>
                </a:lnTo>
                <a:lnTo>
                  <a:pt x="1156715" y="10667"/>
                </a:lnTo>
                <a:lnTo>
                  <a:pt x="1156715" y="21335"/>
                </a:lnTo>
                <a:lnTo>
                  <a:pt x="2286653" y="1603247"/>
                </a:lnTo>
                <a:lnTo>
                  <a:pt x="2295143" y="1603247"/>
                </a:lnTo>
                <a:lnTo>
                  <a:pt x="2295143" y="1613915"/>
                </a:lnTo>
                <a:lnTo>
                  <a:pt x="2305811" y="1613915"/>
                </a:lnTo>
                <a:close/>
              </a:path>
              <a:path w="2306320" h="1614170">
                <a:moveTo>
                  <a:pt x="19158" y="1603247"/>
                </a:moveTo>
                <a:lnTo>
                  <a:pt x="9143" y="1603247"/>
                </a:lnTo>
                <a:lnTo>
                  <a:pt x="13715" y="1610867"/>
                </a:lnTo>
                <a:lnTo>
                  <a:pt x="19158" y="1603247"/>
                </a:lnTo>
                <a:close/>
              </a:path>
              <a:path w="2306320" h="1614170">
                <a:moveTo>
                  <a:pt x="2295143" y="1613915"/>
                </a:moveTo>
                <a:lnTo>
                  <a:pt x="2295143" y="1603247"/>
                </a:lnTo>
                <a:lnTo>
                  <a:pt x="2292095" y="1610867"/>
                </a:lnTo>
                <a:lnTo>
                  <a:pt x="2286653" y="1603247"/>
                </a:lnTo>
                <a:lnTo>
                  <a:pt x="19158" y="1603247"/>
                </a:lnTo>
                <a:lnTo>
                  <a:pt x="13715" y="1610867"/>
                </a:lnTo>
                <a:lnTo>
                  <a:pt x="9143" y="1603247"/>
                </a:lnTo>
                <a:lnTo>
                  <a:pt x="9143" y="1613915"/>
                </a:lnTo>
                <a:lnTo>
                  <a:pt x="2295143" y="1613915"/>
                </a:lnTo>
                <a:close/>
              </a:path>
              <a:path w="2306320" h="1614170">
                <a:moveTo>
                  <a:pt x="1156715" y="10667"/>
                </a:moveTo>
                <a:lnTo>
                  <a:pt x="1149095" y="10667"/>
                </a:lnTo>
                <a:lnTo>
                  <a:pt x="1152905" y="16001"/>
                </a:lnTo>
                <a:lnTo>
                  <a:pt x="1156715" y="10667"/>
                </a:lnTo>
                <a:close/>
              </a:path>
              <a:path w="2306320" h="1614170">
                <a:moveTo>
                  <a:pt x="1152905" y="16001"/>
                </a:moveTo>
                <a:lnTo>
                  <a:pt x="1149095" y="10667"/>
                </a:lnTo>
                <a:lnTo>
                  <a:pt x="1149095" y="21335"/>
                </a:lnTo>
                <a:lnTo>
                  <a:pt x="1152905" y="16001"/>
                </a:lnTo>
                <a:close/>
              </a:path>
              <a:path w="2306320" h="1614170">
                <a:moveTo>
                  <a:pt x="1156715" y="21335"/>
                </a:moveTo>
                <a:lnTo>
                  <a:pt x="1156715" y="10667"/>
                </a:lnTo>
                <a:lnTo>
                  <a:pt x="1152905" y="16001"/>
                </a:lnTo>
                <a:lnTo>
                  <a:pt x="1156715" y="21335"/>
                </a:lnTo>
                <a:close/>
              </a:path>
              <a:path w="2306320" h="1614170">
                <a:moveTo>
                  <a:pt x="2295143" y="1603247"/>
                </a:moveTo>
                <a:lnTo>
                  <a:pt x="2286653" y="1603247"/>
                </a:lnTo>
                <a:lnTo>
                  <a:pt x="2292095" y="1610867"/>
                </a:lnTo>
                <a:lnTo>
                  <a:pt x="2295143" y="16032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79069" y="57591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1999" y="533399"/>
                </a:moveTo>
                <a:lnTo>
                  <a:pt x="380999" y="0"/>
                </a:lnTo>
                <a:lnTo>
                  <a:pt x="0" y="533399"/>
                </a:lnTo>
                <a:lnTo>
                  <a:pt x="761999" y="533399"/>
                </a:lnTo>
                <a:close/>
              </a:path>
            </a:pathLst>
          </a:custGeom>
          <a:solidFill>
            <a:srgbClr val="FF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669925" y="5751576"/>
            <a:ext cx="782320" cy="547370"/>
          </a:xfrm>
          <a:custGeom>
            <a:avLst/>
            <a:gdLst/>
            <a:ahLst/>
            <a:cxnLst/>
            <a:rect l="l" t="t" r="r" b="b"/>
            <a:pathLst>
              <a:path w="782320" h="547370">
                <a:moveTo>
                  <a:pt x="781811" y="547115"/>
                </a:moveTo>
                <a:lnTo>
                  <a:pt x="390143" y="0"/>
                </a:lnTo>
                <a:lnTo>
                  <a:pt x="0" y="547115"/>
                </a:lnTo>
                <a:lnTo>
                  <a:pt x="9143" y="547115"/>
                </a:lnTo>
                <a:lnTo>
                  <a:pt x="9143" y="536447"/>
                </a:lnTo>
                <a:lnTo>
                  <a:pt x="19158" y="536447"/>
                </a:lnTo>
                <a:lnTo>
                  <a:pt x="387095" y="21335"/>
                </a:lnTo>
                <a:lnTo>
                  <a:pt x="387095" y="10667"/>
                </a:lnTo>
                <a:lnTo>
                  <a:pt x="394715" y="10667"/>
                </a:lnTo>
                <a:lnTo>
                  <a:pt x="394715" y="21335"/>
                </a:lnTo>
                <a:lnTo>
                  <a:pt x="762653" y="536447"/>
                </a:lnTo>
                <a:lnTo>
                  <a:pt x="771143" y="536447"/>
                </a:lnTo>
                <a:lnTo>
                  <a:pt x="771143" y="547115"/>
                </a:lnTo>
                <a:lnTo>
                  <a:pt x="781811" y="547115"/>
                </a:lnTo>
                <a:close/>
              </a:path>
              <a:path w="782320" h="547370">
                <a:moveTo>
                  <a:pt x="19158" y="536447"/>
                </a:moveTo>
                <a:lnTo>
                  <a:pt x="9143" y="536447"/>
                </a:lnTo>
                <a:lnTo>
                  <a:pt x="13715" y="544067"/>
                </a:lnTo>
                <a:lnTo>
                  <a:pt x="19158" y="536447"/>
                </a:lnTo>
                <a:close/>
              </a:path>
              <a:path w="782320" h="547370">
                <a:moveTo>
                  <a:pt x="771143" y="547115"/>
                </a:moveTo>
                <a:lnTo>
                  <a:pt x="771143" y="536447"/>
                </a:lnTo>
                <a:lnTo>
                  <a:pt x="768095" y="544067"/>
                </a:lnTo>
                <a:lnTo>
                  <a:pt x="762653" y="536447"/>
                </a:lnTo>
                <a:lnTo>
                  <a:pt x="19158" y="536447"/>
                </a:lnTo>
                <a:lnTo>
                  <a:pt x="13715" y="544067"/>
                </a:lnTo>
                <a:lnTo>
                  <a:pt x="9143" y="536447"/>
                </a:lnTo>
                <a:lnTo>
                  <a:pt x="9143" y="547115"/>
                </a:lnTo>
                <a:lnTo>
                  <a:pt x="771143" y="547115"/>
                </a:lnTo>
                <a:close/>
              </a:path>
              <a:path w="782320" h="547370">
                <a:moveTo>
                  <a:pt x="394715" y="10667"/>
                </a:moveTo>
                <a:lnTo>
                  <a:pt x="387095" y="10667"/>
                </a:lnTo>
                <a:lnTo>
                  <a:pt x="390905" y="16001"/>
                </a:lnTo>
                <a:lnTo>
                  <a:pt x="394715" y="10667"/>
                </a:lnTo>
                <a:close/>
              </a:path>
              <a:path w="782320" h="547370">
                <a:moveTo>
                  <a:pt x="390905" y="16001"/>
                </a:moveTo>
                <a:lnTo>
                  <a:pt x="387095" y="10667"/>
                </a:lnTo>
                <a:lnTo>
                  <a:pt x="387095" y="21335"/>
                </a:lnTo>
                <a:lnTo>
                  <a:pt x="390905" y="16001"/>
                </a:lnTo>
                <a:close/>
              </a:path>
              <a:path w="782320" h="547370">
                <a:moveTo>
                  <a:pt x="394715" y="21335"/>
                </a:moveTo>
                <a:lnTo>
                  <a:pt x="394715" y="10667"/>
                </a:lnTo>
                <a:lnTo>
                  <a:pt x="390905" y="16001"/>
                </a:lnTo>
                <a:lnTo>
                  <a:pt x="394715" y="21335"/>
                </a:lnTo>
                <a:close/>
              </a:path>
              <a:path w="782320" h="547370">
                <a:moveTo>
                  <a:pt x="771143" y="536447"/>
                </a:moveTo>
                <a:lnTo>
                  <a:pt x="762653" y="536447"/>
                </a:lnTo>
                <a:lnTo>
                  <a:pt x="768095" y="544067"/>
                </a:lnTo>
                <a:lnTo>
                  <a:pt x="771143" y="5364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41070" y="57591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1999" y="533399"/>
                </a:moveTo>
                <a:lnTo>
                  <a:pt x="380999" y="0"/>
                </a:lnTo>
                <a:lnTo>
                  <a:pt x="0" y="533399"/>
                </a:lnTo>
                <a:lnTo>
                  <a:pt x="761999" y="5333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31926" y="5751576"/>
            <a:ext cx="782320" cy="547370"/>
          </a:xfrm>
          <a:custGeom>
            <a:avLst/>
            <a:gdLst/>
            <a:ahLst/>
            <a:cxnLst/>
            <a:rect l="l" t="t" r="r" b="b"/>
            <a:pathLst>
              <a:path w="782320" h="547370">
                <a:moveTo>
                  <a:pt x="781811" y="547115"/>
                </a:moveTo>
                <a:lnTo>
                  <a:pt x="390143" y="0"/>
                </a:lnTo>
                <a:lnTo>
                  <a:pt x="0" y="547115"/>
                </a:lnTo>
                <a:lnTo>
                  <a:pt x="9143" y="547115"/>
                </a:lnTo>
                <a:lnTo>
                  <a:pt x="9143" y="536447"/>
                </a:lnTo>
                <a:lnTo>
                  <a:pt x="19158" y="536447"/>
                </a:lnTo>
                <a:lnTo>
                  <a:pt x="387095" y="21335"/>
                </a:lnTo>
                <a:lnTo>
                  <a:pt x="387095" y="10667"/>
                </a:lnTo>
                <a:lnTo>
                  <a:pt x="394715" y="10667"/>
                </a:lnTo>
                <a:lnTo>
                  <a:pt x="394715" y="21335"/>
                </a:lnTo>
                <a:lnTo>
                  <a:pt x="762653" y="536447"/>
                </a:lnTo>
                <a:lnTo>
                  <a:pt x="771143" y="536447"/>
                </a:lnTo>
                <a:lnTo>
                  <a:pt x="771143" y="547115"/>
                </a:lnTo>
                <a:lnTo>
                  <a:pt x="781811" y="547115"/>
                </a:lnTo>
                <a:close/>
              </a:path>
              <a:path w="782320" h="547370">
                <a:moveTo>
                  <a:pt x="19158" y="536447"/>
                </a:moveTo>
                <a:lnTo>
                  <a:pt x="9143" y="536447"/>
                </a:lnTo>
                <a:lnTo>
                  <a:pt x="13715" y="544067"/>
                </a:lnTo>
                <a:lnTo>
                  <a:pt x="19158" y="536447"/>
                </a:lnTo>
                <a:close/>
              </a:path>
              <a:path w="782320" h="547370">
                <a:moveTo>
                  <a:pt x="771143" y="547115"/>
                </a:moveTo>
                <a:lnTo>
                  <a:pt x="771143" y="536447"/>
                </a:lnTo>
                <a:lnTo>
                  <a:pt x="768095" y="544067"/>
                </a:lnTo>
                <a:lnTo>
                  <a:pt x="762653" y="536447"/>
                </a:lnTo>
                <a:lnTo>
                  <a:pt x="19158" y="536447"/>
                </a:lnTo>
                <a:lnTo>
                  <a:pt x="13715" y="544067"/>
                </a:lnTo>
                <a:lnTo>
                  <a:pt x="9143" y="536447"/>
                </a:lnTo>
                <a:lnTo>
                  <a:pt x="9143" y="547115"/>
                </a:lnTo>
                <a:lnTo>
                  <a:pt x="771143" y="547115"/>
                </a:lnTo>
                <a:close/>
              </a:path>
              <a:path w="782320" h="547370">
                <a:moveTo>
                  <a:pt x="394715" y="10667"/>
                </a:moveTo>
                <a:lnTo>
                  <a:pt x="387095" y="10667"/>
                </a:lnTo>
                <a:lnTo>
                  <a:pt x="390905" y="16001"/>
                </a:lnTo>
                <a:lnTo>
                  <a:pt x="394715" y="10667"/>
                </a:lnTo>
                <a:close/>
              </a:path>
              <a:path w="782320" h="547370">
                <a:moveTo>
                  <a:pt x="390905" y="16001"/>
                </a:moveTo>
                <a:lnTo>
                  <a:pt x="387095" y="10667"/>
                </a:lnTo>
                <a:lnTo>
                  <a:pt x="387095" y="21335"/>
                </a:lnTo>
                <a:lnTo>
                  <a:pt x="390905" y="16001"/>
                </a:lnTo>
                <a:close/>
              </a:path>
              <a:path w="782320" h="547370">
                <a:moveTo>
                  <a:pt x="394715" y="21335"/>
                </a:moveTo>
                <a:lnTo>
                  <a:pt x="394715" y="10667"/>
                </a:lnTo>
                <a:lnTo>
                  <a:pt x="390905" y="16001"/>
                </a:lnTo>
                <a:lnTo>
                  <a:pt x="394715" y="21335"/>
                </a:lnTo>
                <a:close/>
              </a:path>
              <a:path w="782320" h="547370">
                <a:moveTo>
                  <a:pt x="771143" y="536447"/>
                </a:moveTo>
                <a:lnTo>
                  <a:pt x="762653" y="536447"/>
                </a:lnTo>
                <a:lnTo>
                  <a:pt x="768095" y="544067"/>
                </a:lnTo>
                <a:lnTo>
                  <a:pt x="771143" y="5364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203069" y="57591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1999" y="533399"/>
                </a:moveTo>
                <a:lnTo>
                  <a:pt x="380999" y="0"/>
                </a:lnTo>
                <a:lnTo>
                  <a:pt x="0" y="533399"/>
                </a:lnTo>
                <a:lnTo>
                  <a:pt x="761999" y="533399"/>
                </a:lnTo>
                <a:close/>
              </a:path>
            </a:pathLst>
          </a:custGeom>
          <a:solidFill>
            <a:srgbClr val="00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193926" y="5751576"/>
            <a:ext cx="782320" cy="547370"/>
          </a:xfrm>
          <a:custGeom>
            <a:avLst/>
            <a:gdLst/>
            <a:ahLst/>
            <a:cxnLst/>
            <a:rect l="l" t="t" r="r" b="b"/>
            <a:pathLst>
              <a:path w="782320" h="547370">
                <a:moveTo>
                  <a:pt x="781811" y="547115"/>
                </a:moveTo>
                <a:lnTo>
                  <a:pt x="390143" y="0"/>
                </a:lnTo>
                <a:lnTo>
                  <a:pt x="0" y="547115"/>
                </a:lnTo>
                <a:lnTo>
                  <a:pt x="9143" y="547115"/>
                </a:lnTo>
                <a:lnTo>
                  <a:pt x="9143" y="536447"/>
                </a:lnTo>
                <a:lnTo>
                  <a:pt x="19158" y="536447"/>
                </a:lnTo>
                <a:lnTo>
                  <a:pt x="387095" y="21335"/>
                </a:lnTo>
                <a:lnTo>
                  <a:pt x="387095" y="10667"/>
                </a:lnTo>
                <a:lnTo>
                  <a:pt x="394715" y="10667"/>
                </a:lnTo>
                <a:lnTo>
                  <a:pt x="394715" y="21335"/>
                </a:lnTo>
                <a:lnTo>
                  <a:pt x="762653" y="536447"/>
                </a:lnTo>
                <a:lnTo>
                  <a:pt x="771143" y="536447"/>
                </a:lnTo>
                <a:lnTo>
                  <a:pt x="771143" y="547115"/>
                </a:lnTo>
                <a:lnTo>
                  <a:pt x="781811" y="547115"/>
                </a:lnTo>
                <a:close/>
              </a:path>
              <a:path w="782320" h="547370">
                <a:moveTo>
                  <a:pt x="19158" y="536447"/>
                </a:moveTo>
                <a:lnTo>
                  <a:pt x="9143" y="536447"/>
                </a:lnTo>
                <a:lnTo>
                  <a:pt x="13715" y="544067"/>
                </a:lnTo>
                <a:lnTo>
                  <a:pt x="19158" y="536447"/>
                </a:lnTo>
                <a:close/>
              </a:path>
              <a:path w="782320" h="547370">
                <a:moveTo>
                  <a:pt x="771143" y="547115"/>
                </a:moveTo>
                <a:lnTo>
                  <a:pt x="771143" y="536447"/>
                </a:lnTo>
                <a:lnTo>
                  <a:pt x="768095" y="544067"/>
                </a:lnTo>
                <a:lnTo>
                  <a:pt x="762653" y="536447"/>
                </a:lnTo>
                <a:lnTo>
                  <a:pt x="19158" y="536447"/>
                </a:lnTo>
                <a:lnTo>
                  <a:pt x="13715" y="544067"/>
                </a:lnTo>
                <a:lnTo>
                  <a:pt x="9143" y="536447"/>
                </a:lnTo>
                <a:lnTo>
                  <a:pt x="9143" y="547115"/>
                </a:lnTo>
                <a:lnTo>
                  <a:pt x="771143" y="547115"/>
                </a:lnTo>
                <a:close/>
              </a:path>
              <a:path w="782320" h="547370">
                <a:moveTo>
                  <a:pt x="394715" y="10667"/>
                </a:moveTo>
                <a:lnTo>
                  <a:pt x="387095" y="10667"/>
                </a:lnTo>
                <a:lnTo>
                  <a:pt x="390905" y="16001"/>
                </a:lnTo>
                <a:lnTo>
                  <a:pt x="394715" y="10667"/>
                </a:lnTo>
                <a:close/>
              </a:path>
              <a:path w="782320" h="547370">
                <a:moveTo>
                  <a:pt x="390905" y="16001"/>
                </a:moveTo>
                <a:lnTo>
                  <a:pt x="387095" y="10667"/>
                </a:lnTo>
                <a:lnTo>
                  <a:pt x="387095" y="21335"/>
                </a:lnTo>
                <a:lnTo>
                  <a:pt x="390905" y="16001"/>
                </a:lnTo>
                <a:close/>
              </a:path>
              <a:path w="782320" h="547370">
                <a:moveTo>
                  <a:pt x="394715" y="21335"/>
                </a:moveTo>
                <a:lnTo>
                  <a:pt x="394715" y="10667"/>
                </a:lnTo>
                <a:lnTo>
                  <a:pt x="390905" y="16001"/>
                </a:lnTo>
                <a:lnTo>
                  <a:pt x="394715" y="21335"/>
                </a:lnTo>
                <a:close/>
              </a:path>
              <a:path w="782320" h="547370">
                <a:moveTo>
                  <a:pt x="771143" y="536447"/>
                </a:moveTo>
                <a:lnTo>
                  <a:pt x="762653" y="536447"/>
                </a:lnTo>
                <a:lnTo>
                  <a:pt x="768095" y="544067"/>
                </a:lnTo>
                <a:lnTo>
                  <a:pt x="771143" y="5364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060069" y="52257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1999" y="533399"/>
                </a:moveTo>
                <a:lnTo>
                  <a:pt x="380999" y="0"/>
                </a:lnTo>
                <a:lnTo>
                  <a:pt x="0" y="533399"/>
                </a:lnTo>
                <a:lnTo>
                  <a:pt x="761999" y="5333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50925" y="5218176"/>
            <a:ext cx="782320" cy="547370"/>
          </a:xfrm>
          <a:custGeom>
            <a:avLst/>
            <a:gdLst/>
            <a:ahLst/>
            <a:cxnLst/>
            <a:rect l="l" t="t" r="r" b="b"/>
            <a:pathLst>
              <a:path w="782320" h="547370">
                <a:moveTo>
                  <a:pt x="781811" y="547115"/>
                </a:moveTo>
                <a:lnTo>
                  <a:pt x="390143" y="0"/>
                </a:lnTo>
                <a:lnTo>
                  <a:pt x="0" y="547115"/>
                </a:lnTo>
                <a:lnTo>
                  <a:pt x="9143" y="547115"/>
                </a:lnTo>
                <a:lnTo>
                  <a:pt x="9143" y="536447"/>
                </a:lnTo>
                <a:lnTo>
                  <a:pt x="19158" y="536447"/>
                </a:lnTo>
                <a:lnTo>
                  <a:pt x="387095" y="21335"/>
                </a:lnTo>
                <a:lnTo>
                  <a:pt x="387095" y="10667"/>
                </a:lnTo>
                <a:lnTo>
                  <a:pt x="394715" y="10667"/>
                </a:lnTo>
                <a:lnTo>
                  <a:pt x="394715" y="21335"/>
                </a:lnTo>
                <a:lnTo>
                  <a:pt x="762653" y="536447"/>
                </a:lnTo>
                <a:lnTo>
                  <a:pt x="771143" y="536447"/>
                </a:lnTo>
                <a:lnTo>
                  <a:pt x="771143" y="547115"/>
                </a:lnTo>
                <a:lnTo>
                  <a:pt x="781811" y="547115"/>
                </a:lnTo>
                <a:close/>
              </a:path>
              <a:path w="782320" h="547370">
                <a:moveTo>
                  <a:pt x="19158" y="536447"/>
                </a:moveTo>
                <a:lnTo>
                  <a:pt x="9143" y="536447"/>
                </a:lnTo>
                <a:lnTo>
                  <a:pt x="13715" y="544067"/>
                </a:lnTo>
                <a:lnTo>
                  <a:pt x="19158" y="536447"/>
                </a:lnTo>
                <a:close/>
              </a:path>
              <a:path w="782320" h="547370">
                <a:moveTo>
                  <a:pt x="771143" y="547115"/>
                </a:moveTo>
                <a:lnTo>
                  <a:pt x="771143" y="536447"/>
                </a:lnTo>
                <a:lnTo>
                  <a:pt x="768095" y="544067"/>
                </a:lnTo>
                <a:lnTo>
                  <a:pt x="762653" y="536447"/>
                </a:lnTo>
                <a:lnTo>
                  <a:pt x="19158" y="536447"/>
                </a:lnTo>
                <a:lnTo>
                  <a:pt x="13715" y="544067"/>
                </a:lnTo>
                <a:lnTo>
                  <a:pt x="9143" y="536447"/>
                </a:lnTo>
                <a:lnTo>
                  <a:pt x="9143" y="547115"/>
                </a:lnTo>
                <a:lnTo>
                  <a:pt x="771143" y="547115"/>
                </a:lnTo>
                <a:close/>
              </a:path>
              <a:path w="782320" h="547370">
                <a:moveTo>
                  <a:pt x="394715" y="10667"/>
                </a:moveTo>
                <a:lnTo>
                  <a:pt x="387095" y="10667"/>
                </a:lnTo>
                <a:lnTo>
                  <a:pt x="390905" y="16001"/>
                </a:lnTo>
                <a:lnTo>
                  <a:pt x="394715" y="10667"/>
                </a:lnTo>
                <a:close/>
              </a:path>
              <a:path w="782320" h="547370">
                <a:moveTo>
                  <a:pt x="390905" y="16001"/>
                </a:moveTo>
                <a:lnTo>
                  <a:pt x="387095" y="10667"/>
                </a:lnTo>
                <a:lnTo>
                  <a:pt x="387095" y="21335"/>
                </a:lnTo>
                <a:lnTo>
                  <a:pt x="390905" y="16001"/>
                </a:lnTo>
                <a:close/>
              </a:path>
              <a:path w="782320" h="547370">
                <a:moveTo>
                  <a:pt x="394715" y="21335"/>
                </a:moveTo>
                <a:lnTo>
                  <a:pt x="394715" y="10667"/>
                </a:lnTo>
                <a:lnTo>
                  <a:pt x="390905" y="16001"/>
                </a:lnTo>
                <a:lnTo>
                  <a:pt x="394715" y="21335"/>
                </a:lnTo>
                <a:close/>
              </a:path>
              <a:path w="782320" h="547370">
                <a:moveTo>
                  <a:pt x="771143" y="536447"/>
                </a:moveTo>
                <a:lnTo>
                  <a:pt x="762653" y="536447"/>
                </a:lnTo>
                <a:lnTo>
                  <a:pt x="768095" y="544067"/>
                </a:lnTo>
                <a:lnTo>
                  <a:pt x="771143" y="5364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822069" y="52257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1999" y="533399"/>
                </a:moveTo>
                <a:lnTo>
                  <a:pt x="380999" y="0"/>
                </a:lnTo>
                <a:lnTo>
                  <a:pt x="0" y="533399"/>
                </a:lnTo>
                <a:lnTo>
                  <a:pt x="761999" y="533399"/>
                </a:lnTo>
                <a:close/>
              </a:path>
            </a:pathLst>
          </a:custGeom>
          <a:solidFill>
            <a:srgbClr val="FF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812926" y="5218176"/>
            <a:ext cx="782320" cy="547370"/>
          </a:xfrm>
          <a:custGeom>
            <a:avLst/>
            <a:gdLst/>
            <a:ahLst/>
            <a:cxnLst/>
            <a:rect l="l" t="t" r="r" b="b"/>
            <a:pathLst>
              <a:path w="782320" h="547370">
                <a:moveTo>
                  <a:pt x="781811" y="547115"/>
                </a:moveTo>
                <a:lnTo>
                  <a:pt x="390143" y="0"/>
                </a:lnTo>
                <a:lnTo>
                  <a:pt x="0" y="547115"/>
                </a:lnTo>
                <a:lnTo>
                  <a:pt x="9143" y="547115"/>
                </a:lnTo>
                <a:lnTo>
                  <a:pt x="9143" y="536447"/>
                </a:lnTo>
                <a:lnTo>
                  <a:pt x="19158" y="536447"/>
                </a:lnTo>
                <a:lnTo>
                  <a:pt x="387095" y="21335"/>
                </a:lnTo>
                <a:lnTo>
                  <a:pt x="387095" y="10667"/>
                </a:lnTo>
                <a:lnTo>
                  <a:pt x="394715" y="10667"/>
                </a:lnTo>
                <a:lnTo>
                  <a:pt x="394715" y="21335"/>
                </a:lnTo>
                <a:lnTo>
                  <a:pt x="762653" y="536447"/>
                </a:lnTo>
                <a:lnTo>
                  <a:pt x="771143" y="536447"/>
                </a:lnTo>
                <a:lnTo>
                  <a:pt x="771143" y="547115"/>
                </a:lnTo>
                <a:lnTo>
                  <a:pt x="781811" y="547115"/>
                </a:lnTo>
                <a:close/>
              </a:path>
              <a:path w="782320" h="547370">
                <a:moveTo>
                  <a:pt x="19158" y="536447"/>
                </a:moveTo>
                <a:lnTo>
                  <a:pt x="9143" y="536447"/>
                </a:lnTo>
                <a:lnTo>
                  <a:pt x="13715" y="544067"/>
                </a:lnTo>
                <a:lnTo>
                  <a:pt x="19158" y="536447"/>
                </a:lnTo>
                <a:close/>
              </a:path>
              <a:path w="782320" h="547370">
                <a:moveTo>
                  <a:pt x="771143" y="547115"/>
                </a:moveTo>
                <a:lnTo>
                  <a:pt x="771143" y="536447"/>
                </a:lnTo>
                <a:lnTo>
                  <a:pt x="768095" y="544067"/>
                </a:lnTo>
                <a:lnTo>
                  <a:pt x="762653" y="536447"/>
                </a:lnTo>
                <a:lnTo>
                  <a:pt x="19158" y="536447"/>
                </a:lnTo>
                <a:lnTo>
                  <a:pt x="13715" y="544067"/>
                </a:lnTo>
                <a:lnTo>
                  <a:pt x="9143" y="536447"/>
                </a:lnTo>
                <a:lnTo>
                  <a:pt x="9143" y="547115"/>
                </a:lnTo>
                <a:lnTo>
                  <a:pt x="771143" y="547115"/>
                </a:lnTo>
                <a:close/>
              </a:path>
              <a:path w="782320" h="547370">
                <a:moveTo>
                  <a:pt x="394715" y="10667"/>
                </a:moveTo>
                <a:lnTo>
                  <a:pt x="387095" y="10667"/>
                </a:lnTo>
                <a:lnTo>
                  <a:pt x="390905" y="16001"/>
                </a:lnTo>
                <a:lnTo>
                  <a:pt x="394715" y="10667"/>
                </a:lnTo>
                <a:close/>
              </a:path>
              <a:path w="782320" h="547370">
                <a:moveTo>
                  <a:pt x="390905" y="16001"/>
                </a:moveTo>
                <a:lnTo>
                  <a:pt x="387095" y="10667"/>
                </a:lnTo>
                <a:lnTo>
                  <a:pt x="387095" y="21335"/>
                </a:lnTo>
                <a:lnTo>
                  <a:pt x="390905" y="16001"/>
                </a:lnTo>
                <a:close/>
              </a:path>
              <a:path w="782320" h="547370">
                <a:moveTo>
                  <a:pt x="394715" y="21335"/>
                </a:moveTo>
                <a:lnTo>
                  <a:pt x="394715" y="10667"/>
                </a:lnTo>
                <a:lnTo>
                  <a:pt x="390905" y="16001"/>
                </a:lnTo>
                <a:lnTo>
                  <a:pt x="394715" y="21335"/>
                </a:lnTo>
                <a:close/>
              </a:path>
              <a:path w="782320" h="547370">
                <a:moveTo>
                  <a:pt x="771143" y="536447"/>
                </a:moveTo>
                <a:lnTo>
                  <a:pt x="762653" y="536447"/>
                </a:lnTo>
                <a:lnTo>
                  <a:pt x="768095" y="544067"/>
                </a:lnTo>
                <a:lnTo>
                  <a:pt x="771143" y="5364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41070" y="4692395"/>
            <a:ext cx="762000" cy="533400"/>
          </a:xfrm>
          <a:custGeom>
            <a:avLst/>
            <a:gdLst/>
            <a:ahLst/>
            <a:cxnLst/>
            <a:rect l="l" t="t" r="r" b="b"/>
            <a:pathLst>
              <a:path w="762000" h="533400">
                <a:moveTo>
                  <a:pt x="761999" y="533399"/>
                </a:moveTo>
                <a:lnTo>
                  <a:pt x="380999" y="0"/>
                </a:lnTo>
                <a:lnTo>
                  <a:pt x="0" y="533399"/>
                </a:lnTo>
                <a:lnTo>
                  <a:pt x="761999" y="53339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31926" y="4684776"/>
            <a:ext cx="782320" cy="547370"/>
          </a:xfrm>
          <a:custGeom>
            <a:avLst/>
            <a:gdLst/>
            <a:ahLst/>
            <a:cxnLst/>
            <a:rect l="l" t="t" r="r" b="b"/>
            <a:pathLst>
              <a:path w="782320" h="547370">
                <a:moveTo>
                  <a:pt x="781811" y="547115"/>
                </a:moveTo>
                <a:lnTo>
                  <a:pt x="390143" y="0"/>
                </a:lnTo>
                <a:lnTo>
                  <a:pt x="0" y="547115"/>
                </a:lnTo>
                <a:lnTo>
                  <a:pt x="9143" y="547115"/>
                </a:lnTo>
                <a:lnTo>
                  <a:pt x="9143" y="536447"/>
                </a:lnTo>
                <a:lnTo>
                  <a:pt x="19158" y="536447"/>
                </a:lnTo>
                <a:lnTo>
                  <a:pt x="387095" y="21335"/>
                </a:lnTo>
                <a:lnTo>
                  <a:pt x="387095" y="10667"/>
                </a:lnTo>
                <a:lnTo>
                  <a:pt x="394715" y="10667"/>
                </a:lnTo>
                <a:lnTo>
                  <a:pt x="394715" y="21335"/>
                </a:lnTo>
                <a:lnTo>
                  <a:pt x="762653" y="536447"/>
                </a:lnTo>
                <a:lnTo>
                  <a:pt x="771143" y="536447"/>
                </a:lnTo>
                <a:lnTo>
                  <a:pt x="771143" y="547115"/>
                </a:lnTo>
                <a:lnTo>
                  <a:pt x="781811" y="547115"/>
                </a:lnTo>
                <a:close/>
              </a:path>
              <a:path w="782320" h="547370">
                <a:moveTo>
                  <a:pt x="19158" y="536447"/>
                </a:moveTo>
                <a:lnTo>
                  <a:pt x="9143" y="536447"/>
                </a:lnTo>
                <a:lnTo>
                  <a:pt x="13715" y="544067"/>
                </a:lnTo>
                <a:lnTo>
                  <a:pt x="19158" y="536447"/>
                </a:lnTo>
                <a:close/>
              </a:path>
              <a:path w="782320" h="547370">
                <a:moveTo>
                  <a:pt x="771143" y="547115"/>
                </a:moveTo>
                <a:lnTo>
                  <a:pt x="771143" y="536447"/>
                </a:lnTo>
                <a:lnTo>
                  <a:pt x="768095" y="544067"/>
                </a:lnTo>
                <a:lnTo>
                  <a:pt x="762653" y="536447"/>
                </a:lnTo>
                <a:lnTo>
                  <a:pt x="19158" y="536447"/>
                </a:lnTo>
                <a:lnTo>
                  <a:pt x="13715" y="544067"/>
                </a:lnTo>
                <a:lnTo>
                  <a:pt x="9143" y="536447"/>
                </a:lnTo>
                <a:lnTo>
                  <a:pt x="9143" y="547115"/>
                </a:lnTo>
                <a:lnTo>
                  <a:pt x="771143" y="547115"/>
                </a:lnTo>
                <a:close/>
              </a:path>
              <a:path w="782320" h="547370">
                <a:moveTo>
                  <a:pt x="394715" y="10667"/>
                </a:moveTo>
                <a:lnTo>
                  <a:pt x="387095" y="10667"/>
                </a:lnTo>
                <a:lnTo>
                  <a:pt x="390905" y="16001"/>
                </a:lnTo>
                <a:lnTo>
                  <a:pt x="394715" y="10667"/>
                </a:lnTo>
                <a:close/>
              </a:path>
              <a:path w="782320" h="547370">
                <a:moveTo>
                  <a:pt x="390905" y="16001"/>
                </a:moveTo>
                <a:lnTo>
                  <a:pt x="387095" y="10667"/>
                </a:lnTo>
                <a:lnTo>
                  <a:pt x="387095" y="21335"/>
                </a:lnTo>
                <a:lnTo>
                  <a:pt x="390905" y="16001"/>
                </a:lnTo>
                <a:close/>
              </a:path>
              <a:path w="782320" h="547370">
                <a:moveTo>
                  <a:pt x="394715" y="21335"/>
                </a:moveTo>
                <a:lnTo>
                  <a:pt x="394715" y="10667"/>
                </a:lnTo>
                <a:lnTo>
                  <a:pt x="390905" y="16001"/>
                </a:lnTo>
                <a:lnTo>
                  <a:pt x="394715" y="21335"/>
                </a:lnTo>
                <a:close/>
              </a:path>
              <a:path w="782320" h="547370">
                <a:moveTo>
                  <a:pt x="771143" y="536447"/>
                </a:moveTo>
                <a:lnTo>
                  <a:pt x="762653" y="536447"/>
                </a:lnTo>
                <a:lnTo>
                  <a:pt x="768095" y="544067"/>
                </a:lnTo>
                <a:lnTo>
                  <a:pt x="771143" y="5364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65"/>
              </a:lnSpc>
            </a:pPr>
            <a:fld id="{81D60167-4931-47E6-BA6A-407CBD079E47}" type="slidenum">
              <a:rPr dirty="0" spc="-5"/>
              <a:t>220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Pasquale</dc:creator>
  <dc:title>(Microsoft PowerPoint - nappi SAF 1A-1B-2A.ppt [Sola lettura] [modalit\340 compatibilit\340])</dc:title>
  <dcterms:created xsi:type="dcterms:W3CDTF">2016-10-30T13:32:58Z</dcterms:created>
  <dcterms:modified xsi:type="dcterms:W3CDTF">2016-10-30T13:32:58Z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2016-10-30T00:00:00Z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2016-10-30T00:00:00Z</vt:filetime>
  </property>
</Properties>
</file>